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n Kim" initials="BK" lastIdx="1" clrIdx="0">
    <p:extLst>
      <p:ext uri="{19B8F6BF-5375-455C-9EA6-DF929625EA0E}">
        <p15:presenceInfo xmlns:p15="http://schemas.microsoft.com/office/powerpoint/2012/main" userId="c28c1b5be897f86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69E718-A920-46F0-9C71-28764A60032F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8D4533F-63BB-4F4E-992F-847A690ED6B5}">
      <dgm:prSet phldrT="[文本]"/>
      <dgm:spPr/>
      <dgm:t>
        <a:bodyPr/>
        <a:lstStyle/>
        <a:p>
          <a:r>
            <a:rPr lang="en-US" altLang="zh-CN" dirty="0"/>
            <a:t>Input (50, 6)</a:t>
          </a:r>
          <a:endParaRPr lang="zh-CN" altLang="en-US" dirty="0"/>
        </a:p>
      </dgm:t>
    </dgm:pt>
    <dgm:pt modelId="{F23A1302-C6E7-4F14-8223-C08A47C47034}" type="parTrans" cxnId="{FFD6C349-D393-4600-99B0-A697D9BF1D43}">
      <dgm:prSet/>
      <dgm:spPr/>
      <dgm:t>
        <a:bodyPr/>
        <a:lstStyle/>
        <a:p>
          <a:endParaRPr lang="zh-CN" altLang="en-US"/>
        </a:p>
      </dgm:t>
    </dgm:pt>
    <dgm:pt modelId="{09A5E315-AC67-4934-A564-E03CDADF37D1}" type="sibTrans" cxnId="{FFD6C349-D393-4600-99B0-A697D9BF1D43}">
      <dgm:prSet/>
      <dgm:spPr/>
      <dgm:t>
        <a:bodyPr/>
        <a:lstStyle/>
        <a:p>
          <a:endParaRPr lang="zh-CN" altLang="en-US"/>
        </a:p>
      </dgm:t>
    </dgm:pt>
    <dgm:pt modelId="{B543CF2F-1E02-43F4-9E23-C6A6DF8E4A7F}">
      <dgm:prSet phldrT="[文本]"/>
      <dgm:spPr/>
      <dgm:t>
        <a:bodyPr/>
        <a:lstStyle/>
        <a:p>
          <a:r>
            <a:rPr lang="en-US" altLang="zh-CN" dirty="0" err="1"/>
            <a:t>BatchNorm</a:t>
          </a:r>
          <a:endParaRPr lang="zh-CN" altLang="en-US" dirty="0"/>
        </a:p>
      </dgm:t>
    </dgm:pt>
    <dgm:pt modelId="{05CF04CC-247B-4B0F-8982-BF4EBD43F486}" type="parTrans" cxnId="{525126F0-FF10-49AF-8128-437E7DB8B834}">
      <dgm:prSet/>
      <dgm:spPr/>
      <dgm:t>
        <a:bodyPr/>
        <a:lstStyle/>
        <a:p>
          <a:endParaRPr lang="zh-CN" altLang="en-US"/>
        </a:p>
      </dgm:t>
    </dgm:pt>
    <dgm:pt modelId="{AF2E7970-7215-4E2D-8A20-605AE2A2B587}" type="sibTrans" cxnId="{525126F0-FF10-49AF-8128-437E7DB8B834}">
      <dgm:prSet/>
      <dgm:spPr/>
      <dgm:t>
        <a:bodyPr/>
        <a:lstStyle/>
        <a:p>
          <a:endParaRPr lang="zh-CN" altLang="en-US"/>
        </a:p>
      </dgm:t>
    </dgm:pt>
    <dgm:pt modelId="{EE2FEAA3-7EC8-44FC-B495-C7ADB0D41310}">
      <dgm:prSet phldrT="[文本]"/>
      <dgm:spPr/>
      <dgm:t>
        <a:bodyPr/>
        <a:lstStyle/>
        <a:p>
          <a:r>
            <a:rPr lang="en-US" altLang="zh-CN" dirty="0"/>
            <a:t>Conv (filter 16, kernel 3)</a:t>
          </a:r>
          <a:endParaRPr lang="zh-CN" altLang="en-US" dirty="0"/>
        </a:p>
      </dgm:t>
    </dgm:pt>
    <dgm:pt modelId="{241F9483-1651-4638-A062-49AB1CEEDEB7}" type="parTrans" cxnId="{30F1C59A-2CCD-44F9-92AE-2286A5B58907}">
      <dgm:prSet/>
      <dgm:spPr/>
      <dgm:t>
        <a:bodyPr/>
        <a:lstStyle/>
        <a:p>
          <a:endParaRPr lang="zh-CN" altLang="en-US"/>
        </a:p>
      </dgm:t>
    </dgm:pt>
    <dgm:pt modelId="{C28E310C-1282-4047-A6C2-B178FBF7BA65}" type="sibTrans" cxnId="{30F1C59A-2CCD-44F9-92AE-2286A5B58907}">
      <dgm:prSet/>
      <dgm:spPr/>
      <dgm:t>
        <a:bodyPr/>
        <a:lstStyle/>
        <a:p>
          <a:endParaRPr lang="zh-CN" altLang="en-US"/>
        </a:p>
      </dgm:t>
    </dgm:pt>
    <dgm:pt modelId="{F7193ECD-D80B-446C-AC2C-6C7E787A830A}">
      <dgm:prSet phldrT="[文本]"/>
      <dgm:spPr/>
      <dgm:t>
        <a:bodyPr/>
        <a:lstStyle/>
        <a:p>
          <a:r>
            <a:rPr lang="en-US" altLang="zh-CN" dirty="0" err="1"/>
            <a:t>BatchNorm</a:t>
          </a:r>
          <a:endParaRPr lang="zh-CN" altLang="en-US" dirty="0"/>
        </a:p>
      </dgm:t>
    </dgm:pt>
    <dgm:pt modelId="{99C0C067-86CE-4F38-9820-34D579D36F0E}" type="parTrans" cxnId="{FEE68B43-C9C9-4EFE-A12A-66D82159A9A3}">
      <dgm:prSet/>
      <dgm:spPr/>
      <dgm:t>
        <a:bodyPr/>
        <a:lstStyle/>
        <a:p>
          <a:endParaRPr lang="zh-CN" altLang="en-US"/>
        </a:p>
      </dgm:t>
    </dgm:pt>
    <dgm:pt modelId="{BC2FC6ED-C360-41CB-96C0-F0933E43CB88}" type="sibTrans" cxnId="{FEE68B43-C9C9-4EFE-A12A-66D82159A9A3}">
      <dgm:prSet/>
      <dgm:spPr/>
      <dgm:t>
        <a:bodyPr/>
        <a:lstStyle/>
        <a:p>
          <a:endParaRPr lang="zh-CN" altLang="en-US"/>
        </a:p>
      </dgm:t>
    </dgm:pt>
    <dgm:pt modelId="{D40492C9-477F-4511-B595-ABA0AF9E4D41}">
      <dgm:prSet phldrT="[文本]"/>
      <dgm:spPr/>
      <dgm:t>
        <a:bodyPr/>
        <a:lstStyle/>
        <a:p>
          <a:r>
            <a:rPr lang="en-US" altLang="zh-CN" dirty="0" err="1"/>
            <a:t>ReLU</a:t>
          </a:r>
          <a:endParaRPr lang="zh-CN" altLang="en-US" dirty="0"/>
        </a:p>
      </dgm:t>
    </dgm:pt>
    <dgm:pt modelId="{1AF9CEA7-2722-4AB4-873C-2E090CF224FE}" type="parTrans" cxnId="{E5C7290B-C382-4480-97FA-7EEAB14CBBB9}">
      <dgm:prSet/>
      <dgm:spPr/>
      <dgm:t>
        <a:bodyPr/>
        <a:lstStyle/>
        <a:p>
          <a:endParaRPr lang="zh-CN" altLang="en-US"/>
        </a:p>
      </dgm:t>
    </dgm:pt>
    <dgm:pt modelId="{3B081FDA-47DE-45E9-A808-05EA30E45F91}" type="sibTrans" cxnId="{E5C7290B-C382-4480-97FA-7EEAB14CBBB9}">
      <dgm:prSet/>
      <dgm:spPr/>
      <dgm:t>
        <a:bodyPr/>
        <a:lstStyle/>
        <a:p>
          <a:endParaRPr lang="zh-CN" altLang="en-US"/>
        </a:p>
      </dgm:t>
    </dgm:pt>
    <dgm:pt modelId="{3B6BF9D0-E1D7-40A0-94F6-DF6D917B0A4E}">
      <dgm:prSet phldrT="[文本]"/>
      <dgm:spPr/>
      <dgm:t>
        <a:bodyPr/>
        <a:lstStyle/>
        <a:p>
          <a:r>
            <a:rPr lang="en-US" altLang="zh-CN" dirty="0"/>
            <a:t>Conv (filter 32, kernel 3)</a:t>
          </a:r>
          <a:endParaRPr lang="zh-CN" altLang="en-US" dirty="0"/>
        </a:p>
      </dgm:t>
    </dgm:pt>
    <dgm:pt modelId="{EBA10BB6-3812-4D2D-8BF7-DD90AA1EED88}" type="parTrans" cxnId="{812B6F08-50A8-473E-A149-5530862C1F10}">
      <dgm:prSet/>
      <dgm:spPr/>
      <dgm:t>
        <a:bodyPr/>
        <a:lstStyle/>
        <a:p>
          <a:endParaRPr lang="zh-CN" altLang="en-US"/>
        </a:p>
      </dgm:t>
    </dgm:pt>
    <dgm:pt modelId="{0F26977C-627B-4B82-81E4-886AB6F1DEB9}" type="sibTrans" cxnId="{812B6F08-50A8-473E-A149-5530862C1F10}">
      <dgm:prSet/>
      <dgm:spPr/>
      <dgm:t>
        <a:bodyPr/>
        <a:lstStyle/>
        <a:p>
          <a:endParaRPr lang="zh-CN" altLang="en-US"/>
        </a:p>
      </dgm:t>
    </dgm:pt>
    <dgm:pt modelId="{E8E8D20F-9CC8-46AD-AAEC-39CE81D08438}">
      <dgm:prSet phldrT="[文本]"/>
      <dgm:spPr/>
      <dgm:t>
        <a:bodyPr/>
        <a:lstStyle/>
        <a:p>
          <a:r>
            <a:rPr lang="en-US" altLang="zh-CN" dirty="0" err="1"/>
            <a:t>BatchNorm</a:t>
          </a:r>
          <a:endParaRPr lang="zh-CN" altLang="en-US" dirty="0"/>
        </a:p>
      </dgm:t>
    </dgm:pt>
    <dgm:pt modelId="{53106BCC-7BFB-42B4-8416-8DAE8FD16864}" type="parTrans" cxnId="{CCE35346-A25B-4D57-BD24-88F870B990DA}">
      <dgm:prSet/>
      <dgm:spPr/>
      <dgm:t>
        <a:bodyPr/>
        <a:lstStyle/>
        <a:p>
          <a:endParaRPr lang="zh-CN" altLang="en-US"/>
        </a:p>
      </dgm:t>
    </dgm:pt>
    <dgm:pt modelId="{8C6A0E0F-F748-44B8-89C9-AD213BD3CA90}" type="sibTrans" cxnId="{CCE35346-A25B-4D57-BD24-88F870B990DA}">
      <dgm:prSet/>
      <dgm:spPr/>
      <dgm:t>
        <a:bodyPr/>
        <a:lstStyle/>
        <a:p>
          <a:endParaRPr lang="zh-CN" altLang="en-US"/>
        </a:p>
      </dgm:t>
    </dgm:pt>
    <dgm:pt modelId="{76CC9BAD-DF22-450C-A084-D852A8A6074C}">
      <dgm:prSet phldrT="[文本]"/>
      <dgm:spPr/>
      <dgm:t>
        <a:bodyPr/>
        <a:lstStyle/>
        <a:p>
          <a:r>
            <a:rPr lang="en-US" altLang="zh-CN" dirty="0" err="1"/>
            <a:t>ReLU</a:t>
          </a:r>
          <a:endParaRPr lang="zh-CN" altLang="en-US" dirty="0"/>
        </a:p>
      </dgm:t>
    </dgm:pt>
    <dgm:pt modelId="{58FA1E32-D80C-4CF6-BC97-77A04D797B75}" type="parTrans" cxnId="{20BE4C43-3EFD-4487-A37B-4ABB2E9B7BD2}">
      <dgm:prSet/>
      <dgm:spPr/>
      <dgm:t>
        <a:bodyPr/>
        <a:lstStyle/>
        <a:p>
          <a:endParaRPr lang="zh-CN" altLang="en-US"/>
        </a:p>
      </dgm:t>
    </dgm:pt>
    <dgm:pt modelId="{1D622876-A8AF-45D5-BCCD-9E026E6707EA}" type="sibTrans" cxnId="{20BE4C43-3EFD-4487-A37B-4ABB2E9B7BD2}">
      <dgm:prSet/>
      <dgm:spPr/>
      <dgm:t>
        <a:bodyPr/>
        <a:lstStyle/>
        <a:p>
          <a:endParaRPr lang="zh-CN" altLang="en-US"/>
        </a:p>
      </dgm:t>
    </dgm:pt>
    <dgm:pt modelId="{0821AEAF-9C07-4218-ADA1-342FDAEA2D04}">
      <dgm:prSet phldrT="[文本]"/>
      <dgm:spPr/>
      <dgm:t>
        <a:bodyPr/>
        <a:lstStyle/>
        <a:p>
          <a:r>
            <a:rPr lang="en-US" altLang="zh-CN" dirty="0"/>
            <a:t>Max-Pool (2)</a:t>
          </a:r>
          <a:endParaRPr lang="zh-CN" altLang="en-US" dirty="0"/>
        </a:p>
      </dgm:t>
    </dgm:pt>
    <dgm:pt modelId="{E5AD840C-4CD0-4BE3-AD70-DAF34673188C}" type="parTrans" cxnId="{10CF21E0-5C99-4904-BC5B-FFB5C784DAAF}">
      <dgm:prSet/>
      <dgm:spPr/>
      <dgm:t>
        <a:bodyPr/>
        <a:lstStyle/>
        <a:p>
          <a:endParaRPr lang="zh-CN" altLang="en-US"/>
        </a:p>
      </dgm:t>
    </dgm:pt>
    <dgm:pt modelId="{513E608D-3B88-487E-8DB0-E3EDA3A4B2B9}" type="sibTrans" cxnId="{10CF21E0-5C99-4904-BC5B-FFB5C784DAAF}">
      <dgm:prSet/>
      <dgm:spPr/>
      <dgm:t>
        <a:bodyPr/>
        <a:lstStyle/>
        <a:p>
          <a:endParaRPr lang="zh-CN" altLang="en-US"/>
        </a:p>
      </dgm:t>
    </dgm:pt>
    <dgm:pt modelId="{39AF48D6-877E-4FF5-993D-538A460647EB}">
      <dgm:prSet phldrT="[文本]"/>
      <dgm:spPr/>
      <dgm:t>
        <a:bodyPr/>
        <a:lstStyle/>
        <a:p>
          <a:r>
            <a:rPr lang="en-US" altLang="zh-CN" dirty="0"/>
            <a:t>Conv (filter 64, kernel 3)</a:t>
          </a:r>
          <a:endParaRPr lang="zh-CN" altLang="en-US" dirty="0"/>
        </a:p>
      </dgm:t>
    </dgm:pt>
    <dgm:pt modelId="{6FCD8063-6F19-4738-B832-93607046C51B}" type="parTrans" cxnId="{04B865F3-A10A-4355-B5DB-1EC629E16842}">
      <dgm:prSet/>
      <dgm:spPr/>
      <dgm:t>
        <a:bodyPr/>
        <a:lstStyle/>
        <a:p>
          <a:endParaRPr lang="zh-CN" altLang="en-US"/>
        </a:p>
      </dgm:t>
    </dgm:pt>
    <dgm:pt modelId="{8EACF172-1CB8-480D-869E-33C3890C4C7A}" type="sibTrans" cxnId="{04B865F3-A10A-4355-B5DB-1EC629E16842}">
      <dgm:prSet/>
      <dgm:spPr/>
      <dgm:t>
        <a:bodyPr/>
        <a:lstStyle/>
        <a:p>
          <a:endParaRPr lang="zh-CN" altLang="en-US"/>
        </a:p>
      </dgm:t>
    </dgm:pt>
    <dgm:pt modelId="{209786C6-96B1-47E3-A9C8-A1F167D30A05}">
      <dgm:prSet phldrT="[文本]"/>
      <dgm:spPr/>
      <dgm:t>
        <a:bodyPr/>
        <a:lstStyle/>
        <a:p>
          <a:r>
            <a:rPr lang="en-US" altLang="zh-CN" dirty="0" err="1"/>
            <a:t>BatchNorm</a:t>
          </a:r>
          <a:endParaRPr lang="zh-CN" altLang="en-US" dirty="0"/>
        </a:p>
      </dgm:t>
    </dgm:pt>
    <dgm:pt modelId="{9A6D8D11-AFD2-4454-8CCB-E87FD21DB0F4}" type="parTrans" cxnId="{DB7B2EED-0A21-4B96-821C-375E2787F09B}">
      <dgm:prSet/>
      <dgm:spPr/>
      <dgm:t>
        <a:bodyPr/>
        <a:lstStyle/>
        <a:p>
          <a:endParaRPr lang="zh-CN" altLang="en-US"/>
        </a:p>
      </dgm:t>
    </dgm:pt>
    <dgm:pt modelId="{145D075B-8179-4F61-AE31-2E3D297F4860}" type="sibTrans" cxnId="{DB7B2EED-0A21-4B96-821C-375E2787F09B}">
      <dgm:prSet/>
      <dgm:spPr/>
      <dgm:t>
        <a:bodyPr/>
        <a:lstStyle/>
        <a:p>
          <a:endParaRPr lang="zh-CN" altLang="en-US"/>
        </a:p>
      </dgm:t>
    </dgm:pt>
    <dgm:pt modelId="{1BCE7EBB-98C8-4904-BC09-4F1AD4A1866F}">
      <dgm:prSet phldrT="[文本]"/>
      <dgm:spPr/>
      <dgm:t>
        <a:bodyPr/>
        <a:lstStyle/>
        <a:p>
          <a:r>
            <a:rPr lang="en-US" altLang="zh-CN" dirty="0" err="1"/>
            <a:t>ReLU</a:t>
          </a:r>
          <a:endParaRPr lang="zh-CN" altLang="en-US" dirty="0"/>
        </a:p>
      </dgm:t>
    </dgm:pt>
    <dgm:pt modelId="{8605AD90-D981-42E6-84CC-7B6593995F91}" type="parTrans" cxnId="{5225B569-8C53-4D1F-9803-D1F393E18CE3}">
      <dgm:prSet/>
      <dgm:spPr/>
      <dgm:t>
        <a:bodyPr/>
        <a:lstStyle/>
        <a:p>
          <a:endParaRPr lang="zh-CN" altLang="en-US"/>
        </a:p>
      </dgm:t>
    </dgm:pt>
    <dgm:pt modelId="{2BD7D141-DFEE-40B7-A6AD-01B1857B2A5D}" type="sibTrans" cxnId="{5225B569-8C53-4D1F-9803-D1F393E18CE3}">
      <dgm:prSet/>
      <dgm:spPr/>
      <dgm:t>
        <a:bodyPr/>
        <a:lstStyle/>
        <a:p>
          <a:endParaRPr lang="zh-CN" altLang="en-US"/>
        </a:p>
      </dgm:t>
    </dgm:pt>
    <dgm:pt modelId="{1471935E-E4DC-4829-8BC8-FF10423A15EE}">
      <dgm:prSet phldrT="[文本]"/>
      <dgm:spPr/>
      <dgm:t>
        <a:bodyPr/>
        <a:lstStyle/>
        <a:p>
          <a:r>
            <a:rPr lang="en-US" altLang="zh-CN" dirty="0"/>
            <a:t>Max-Pool (2)</a:t>
          </a:r>
          <a:endParaRPr lang="zh-CN" altLang="en-US" dirty="0"/>
        </a:p>
      </dgm:t>
    </dgm:pt>
    <dgm:pt modelId="{C4DCFA5F-24E7-4EF7-8485-C7EB39C31C19}" type="parTrans" cxnId="{82BDEC5F-EE6F-4DD8-B472-9C7C6461E67E}">
      <dgm:prSet/>
      <dgm:spPr/>
      <dgm:t>
        <a:bodyPr/>
        <a:lstStyle/>
        <a:p>
          <a:endParaRPr lang="zh-CN" altLang="en-US"/>
        </a:p>
      </dgm:t>
    </dgm:pt>
    <dgm:pt modelId="{62CD4782-336F-481D-819D-FD294F4CEE37}" type="sibTrans" cxnId="{82BDEC5F-EE6F-4DD8-B472-9C7C6461E67E}">
      <dgm:prSet/>
      <dgm:spPr/>
      <dgm:t>
        <a:bodyPr/>
        <a:lstStyle/>
        <a:p>
          <a:endParaRPr lang="zh-CN" altLang="en-US"/>
        </a:p>
      </dgm:t>
    </dgm:pt>
    <dgm:pt modelId="{29F3BB01-7A2F-4650-90B3-019EB386DF74}">
      <dgm:prSet phldrT="[文本]"/>
      <dgm:spPr/>
      <dgm:t>
        <a:bodyPr/>
        <a:lstStyle/>
        <a:p>
          <a:r>
            <a:rPr lang="en-US" altLang="zh-CN" dirty="0"/>
            <a:t>Flatten</a:t>
          </a:r>
          <a:endParaRPr lang="zh-CN" altLang="en-US" dirty="0"/>
        </a:p>
      </dgm:t>
    </dgm:pt>
    <dgm:pt modelId="{60040F53-9F34-4064-A984-F7413C7B47E3}" type="parTrans" cxnId="{092C0DD1-2930-4B06-B22D-60E37650E740}">
      <dgm:prSet/>
      <dgm:spPr/>
      <dgm:t>
        <a:bodyPr/>
        <a:lstStyle/>
        <a:p>
          <a:endParaRPr lang="zh-CN" altLang="en-US"/>
        </a:p>
      </dgm:t>
    </dgm:pt>
    <dgm:pt modelId="{EF7EE46F-1A06-4C47-AC64-AF6F1D1D20D8}" type="sibTrans" cxnId="{092C0DD1-2930-4B06-B22D-60E37650E740}">
      <dgm:prSet/>
      <dgm:spPr/>
      <dgm:t>
        <a:bodyPr/>
        <a:lstStyle/>
        <a:p>
          <a:endParaRPr lang="zh-CN" altLang="en-US"/>
        </a:p>
      </dgm:t>
    </dgm:pt>
    <dgm:pt modelId="{9E628890-E0AC-4C78-8CAB-9D909D5E2153}">
      <dgm:prSet phldrT="[文本]"/>
      <dgm:spPr/>
      <dgm:t>
        <a:bodyPr/>
        <a:lstStyle/>
        <a:p>
          <a:r>
            <a:rPr lang="en-US" altLang="zh-CN" dirty="0"/>
            <a:t>Dense (</a:t>
          </a:r>
          <a:r>
            <a:rPr lang="en-US" altLang="zh-CN" dirty="0" err="1"/>
            <a:t>ReLU</a:t>
          </a:r>
          <a:r>
            <a:rPr lang="en-US" altLang="zh-CN" dirty="0"/>
            <a:t>)</a:t>
          </a:r>
          <a:endParaRPr lang="zh-CN" altLang="en-US" dirty="0"/>
        </a:p>
      </dgm:t>
    </dgm:pt>
    <dgm:pt modelId="{BE311F3E-2BE2-49BF-A123-7CE463ACAD0A}" type="parTrans" cxnId="{D4FB459B-83FB-4373-A2CE-C371A895AE05}">
      <dgm:prSet/>
      <dgm:spPr/>
      <dgm:t>
        <a:bodyPr/>
        <a:lstStyle/>
        <a:p>
          <a:endParaRPr lang="zh-CN" altLang="en-US"/>
        </a:p>
      </dgm:t>
    </dgm:pt>
    <dgm:pt modelId="{E07868C8-3A94-4D5F-8166-87F5C1A5E8D4}" type="sibTrans" cxnId="{D4FB459B-83FB-4373-A2CE-C371A895AE05}">
      <dgm:prSet/>
      <dgm:spPr/>
      <dgm:t>
        <a:bodyPr/>
        <a:lstStyle/>
        <a:p>
          <a:endParaRPr lang="zh-CN" altLang="en-US"/>
        </a:p>
      </dgm:t>
    </dgm:pt>
    <dgm:pt modelId="{2C07AFBB-2B83-4E93-BA65-8266BB4AC8F8}">
      <dgm:prSet phldrT="[文本]"/>
      <dgm:spPr/>
      <dgm:t>
        <a:bodyPr/>
        <a:lstStyle/>
        <a:p>
          <a:r>
            <a:rPr lang="en-US" altLang="zh-CN" dirty="0"/>
            <a:t>Dense (</a:t>
          </a:r>
          <a:r>
            <a:rPr lang="en-US" altLang="zh-CN" dirty="0" err="1"/>
            <a:t>softmax</a:t>
          </a:r>
          <a:r>
            <a:rPr lang="en-US" altLang="zh-CN" dirty="0"/>
            <a:t>, 7)</a:t>
          </a:r>
          <a:endParaRPr lang="zh-CN" altLang="en-US" dirty="0"/>
        </a:p>
      </dgm:t>
    </dgm:pt>
    <dgm:pt modelId="{63F29DBF-0FA3-4559-AE26-AB6D24048A9A}" type="parTrans" cxnId="{8D9D6759-3176-411C-A111-595B63071FDE}">
      <dgm:prSet/>
      <dgm:spPr/>
      <dgm:t>
        <a:bodyPr/>
        <a:lstStyle/>
        <a:p>
          <a:endParaRPr lang="zh-CN" altLang="en-US"/>
        </a:p>
      </dgm:t>
    </dgm:pt>
    <dgm:pt modelId="{D8625312-B105-42D0-ACD7-3DB810B95DD7}" type="sibTrans" cxnId="{8D9D6759-3176-411C-A111-595B63071FDE}">
      <dgm:prSet/>
      <dgm:spPr/>
      <dgm:t>
        <a:bodyPr/>
        <a:lstStyle/>
        <a:p>
          <a:endParaRPr lang="zh-CN" altLang="en-US"/>
        </a:p>
      </dgm:t>
    </dgm:pt>
    <dgm:pt modelId="{16AA4849-2BAC-4D96-B3B2-EBF8822FD612}" type="pres">
      <dgm:prSet presAssocID="{2A69E718-A920-46F0-9C71-28764A60032F}" presName="Name0" presStyleCnt="0">
        <dgm:presLayoutVars>
          <dgm:dir/>
          <dgm:resizeHandles/>
        </dgm:presLayoutVars>
      </dgm:prSet>
      <dgm:spPr/>
    </dgm:pt>
    <dgm:pt modelId="{0F975A4D-9B9E-4244-8EB3-5A44F07DAAE3}" type="pres">
      <dgm:prSet presAssocID="{98D4533F-63BB-4F4E-992F-847A690ED6B5}" presName="compNode" presStyleCnt="0"/>
      <dgm:spPr/>
    </dgm:pt>
    <dgm:pt modelId="{22DF4ED4-8205-48C7-A086-4937A241DB9C}" type="pres">
      <dgm:prSet presAssocID="{98D4533F-63BB-4F4E-992F-847A690ED6B5}" presName="dummyConnPt" presStyleCnt="0"/>
      <dgm:spPr/>
    </dgm:pt>
    <dgm:pt modelId="{765C1009-B2B2-43ED-AC57-589BED342073}" type="pres">
      <dgm:prSet presAssocID="{98D4533F-63BB-4F4E-992F-847A690ED6B5}" presName="node" presStyleLbl="node1" presStyleIdx="0" presStyleCnt="16">
        <dgm:presLayoutVars>
          <dgm:bulletEnabled val="1"/>
        </dgm:presLayoutVars>
      </dgm:prSet>
      <dgm:spPr/>
    </dgm:pt>
    <dgm:pt modelId="{8AE9C9C9-3353-43B7-AA5E-98084CF1E703}" type="pres">
      <dgm:prSet presAssocID="{09A5E315-AC67-4934-A564-E03CDADF37D1}" presName="sibTrans" presStyleLbl="bgSibTrans2D1" presStyleIdx="0" presStyleCnt="15"/>
      <dgm:spPr/>
    </dgm:pt>
    <dgm:pt modelId="{F8FBFB65-5EF6-4BF1-80A4-4278F08357B0}" type="pres">
      <dgm:prSet presAssocID="{B543CF2F-1E02-43F4-9E23-C6A6DF8E4A7F}" presName="compNode" presStyleCnt="0"/>
      <dgm:spPr/>
    </dgm:pt>
    <dgm:pt modelId="{2C71E24F-8F2D-4A5B-8CAB-68A668DD9767}" type="pres">
      <dgm:prSet presAssocID="{B543CF2F-1E02-43F4-9E23-C6A6DF8E4A7F}" presName="dummyConnPt" presStyleCnt="0"/>
      <dgm:spPr/>
    </dgm:pt>
    <dgm:pt modelId="{AF3875BE-2841-42ED-A74C-43FE8790D30C}" type="pres">
      <dgm:prSet presAssocID="{B543CF2F-1E02-43F4-9E23-C6A6DF8E4A7F}" presName="node" presStyleLbl="node1" presStyleIdx="1" presStyleCnt="16">
        <dgm:presLayoutVars>
          <dgm:bulletEnabled val="1"/>
        </dgm:presLayoutVars>
      </dgm:prSet>
      <dgm:spPr/>
    </dgm:pt>
    <dgm:pt modelId="{348641C8-7FCE-4F15-9CC1-BD70B8E385CD}" type="pres">
      <dgm:prSet presAssocID="{AF2E7970-7215-4E2D-8A20-605AE2A2B587}" presName="sibTrans" presStyleLbl="bgSibTrans2D1" presStyleIdx="1" presStyleCnt="15"/>
      <dgm:spPr/>
    </dgm:pt>
    <dgm:pt modelId="{108B17D3-2D8C-45AE-9BDD-3FBD772ABE79}" type="pres">
      <dgm:prSet presAssocID="{EE2FEAA3-7EC8-44FC-B495-C7ADB0D41310}" presName="compNode" presStyleCnt="0"/>
      <dgm:spPr/>
    </dgm:pt>
    <dgm:pt modelId="{E280E3BF-5D80-4667-82EB-3426CD214DF7}" type="pres">
      <dgm:prSet presAssocID="{EE2FEAA3-7EC8-44FC-B495-C7ADB0D41310}" presName="dummyConnPt" presStyleCnt="0"/>
      <dgm:spPr/>
    </dgm:pt>
    <dgm:pt modelId="{3FE067C1-86D8-4BCF-9B33-23581D83385E}" type="pres">
      <dgm:prSet presAssocID="{EE2FEAA3-7EC8-44FC-B495-C7ADB0D41310}" presName="node" presStyleLbl="node1" presStyleIdx="2" presStyleCnt="16">
        <dgm:presLayoutVars>
          <dgm:bulletEnabled val="1"/>
        </dgm:presLayoutVars>
      </dgm:prSet>
      <dgm:spPr/>
    </dgm:pt>
    <dgm:pt modelId="{8B3154C0-E880-49E3-9C44-E5D5A4BA483F}" type="pres">
      <dgm:prSet presAssocID="{C28E310C-1282-4047-A6C2-B178FBF7BA65}" presName="sibTrans" presStyleLbl="bgSibTrans2D1" presStyleIdx="2" presStyleCnt="15"/>
      <dgm:spPr/>
    </dgm:pt>
    <dgm:pt modelId="{FE95AB40-ED1F-4530-8E3F-5B2C04C0A9F1}" type="pres">
      <dgm:prSet presAssocID="{F7193ECD-D80B-446C-AC2C-6C7E787A830A}" presName="compNode" presStyleCnt="0"/>
      <dgm:spPr/>
    </dgm:pt>
    <dgm:pt modelId="{47EF32E8-6A8B-42E2-A136-9EFA403FAA76}" type="pres">
      <dgm:prSet presAssocID="{F7193ECD-D80B-446C-AC2C-6C7E787A830A}" presName="dummyConnPt" presStyleCnt="0"/>
      <dgm:spPr/>
    </dgm:pt>
    <dgm:pt modelId="{BF8FA3F8-7B57-42CA-874F-49C7B464CD0C}" type="pres">
      <dgm:prSet presAssocID="{F7193ECD-D80B-446C-AC2C-6C7E787A830A}" presName="node" presStyleLbl="node1" presStyleIdx="3" presStyleCnt="16">
        <dgm:presLayoutVars>
          <dgm:bulletEnabled val="1"/>
        </dgm:presLayoutVars>
      </dgm:prSet>
      <dgm:spPr/>
    </dgm:pt>
    <dgm:pt modelId="{F501CDF1-BC20-4EA1-8235-EE0EB2696679}" type="pres">
      <dgm:prSet presAssocID="{BC2FC6ED-C360-41CB-96C0-F0933E43CB88}" presName="sibTrans" presStyleLbl="bgSibTrans2D1" presStyleIdx="3" presStyleCnt="15"/>
      <dgm:spPr/>
    </dgm:pt>
    <dgm:pt modelId="{AE1A2F81-06EA-4B63-8DA4-F58C7189F0D8}" type="pres">
      <dgm:prSet presAssocID="{D40492C9-477F-4511-B595-ABA0AF9E4D41}" presName="compNode" presStyleCnt="0"/>
      <dgm:spPr/>
    </dgm:pt>
    <dgm:pt modelId="{8FA69362-89E1-4BF1-AFDC-EC80D660E789}" type="pres">
      <dgm:prSet presAssocID="{D40492C9-477F-4511-B595-ABA0AF9E4D41}" presName="dummyConnPt" presStyleCnt="0"/>
      <dgm:spPr/>
    </dgm:pt>
    <dgm:pt modelId="{D672767C-10CE-4051-B764-33977B8DF28B}" type="pres">
      <dgm:prSet presAssocID="{D40492C9-477F-4511-B595-ABA0AF9E4D41}" presName="node" presStyleLbl="node1" presStyleIdx="4" presStyleCnt="16">
        <dgm:presLayoutVars>
          <dgm:bulletEnabled val="1"/>
        </dgm:presLayoutVars>
      </dgm:prSet>
      <dgm:spPr/>
    </dgm:pt>
    <dgm:pt modelId="{F664D094-FD2E-4DEF-BC50-B163E91D39CC}" type="pres">
      <dgm:prSet presAssocID="{3B081FDA-47DE-45E9-A808-05EA30E45F91}" presName="sibTrans" presStyleLbl="bgSibTrans2D1" presStyleIdx="4" presStyleCnt="15"/>
      <dgm:spPr/>
    </dgm:pt>
    <dgm:pt modelId="{54F9C3F1-2DAC-49F9-8F0E-7F4A53E5F743}" type="pres">
      <dgm:prSet presAssocID="{3B6BF9D0-E1D7-40A0-94F6-DF6D917B0A4E}" presName="compNode" presStyleCnt="0"/>
      <dgm:spPr/>
    </dgm:pt>
    <dgm:pt modelId="{32B4C3AF-01AD-40AA-A64F-C087BCAF5094}" type="pres">
      <dgm:prSet presAssocID="{3B6BF9D0-E1D7-40A0-94F6-DF6D917B0A4E}" presName="dummyConnPt" presStyleCnt="0"/>
      <dgm:spPr/>
    </dgm:pt>
    <dgm:pt modelId="{BB171905-7063-48D8-BCAF-F8D84BD9B2A0}" type="pres">
      <dgm:prSet presAssocID="{3B6BF9D0-E1D7-40A0-94F6-DF6D917B0A4E}" presName="node" presStyleLbl="node1" presStyleIdx="5" presStyleCnt="16">
        <dgm:presLayoutVars>
          <dgm:bulletEnabled val="1"/>
        </dgm:presLayoutVars>
      </dgm:prSet>
      <dgm:spPr/>
    </dgm:pt>
    <dgm:pt modelId="{4EFADAFF-4F5C-4F3D-A2B7-30E599E65521}" type="pres">
      <dgm:prSet presAssocID="{0F26977C-627B-4B82-81E4-886AB6F1DEB9}" presName="sibTrans" presStyleLbl="bgSibTrans2D1" presStyleIdx="5" presStyleCnt="15"/>
      <dgm:spPr/>
    </dgm:pt>
    <dgm:pt modelId="{1674F0A6-93B6-4E1F-A40F-3B4F3FC07E3A}" type="pres">
      <dgm:prSet presAssocID="{E8E8D20F-9CC8-46AD-AAEC-39CE81D08438}" presName="compNode" presStyleCnt="0"/>
      <dgm:spPr/>
    </dgm:pt>
    <dgm:pt modelId="{91EBBED7-D8A1-4F23-9F6C-FFB23E2E77D8}" type="pres">
      <dgm:prSet presAssocID="{E8E8D20F-9CC8-46AD-AAEC-39CE81D08438}" presName="dummyConnPt" presStyleCnt="0"/>
      <dgm:spPr/>
    </dgm:pt>
    <dgm:pt modelId="{C93015A6-C796-48AB-8843-82D73555107B}" type="pres">
      <dgm:prSet presAssocID="{E8E8D20F-9CC8-46AD-AAEC-39CE81D08438}" presName="node" presStyleLbl="node1" presStyleIdx="6" presStyleCnt="16">
        <dgm:presLayoutVars>
          <dgm:bulletEnabled val="1"/>
        </dgm:presLayoutVars>
      </dgm:prSet>
      <dgm:spPr/>
    </dgm:pt>
    <dgm:pt modelId="{98F5400E-D5A5-416A-8CD4-FA1BA2E64FF3}" type="pres">
      <dgm:prSet presAssocID="{8C6A0E0F-F748-44B8-89C9-AD213BD3CA90}" presName="sibTrans" presStyleLbl="bgSibTrans2D1" presStyleIdx="6" presStyleCnt="15"/>
      <dgm:spPr/>
    </dgm:pt>
    <dgm:pt modelId="{19A8587E-AD79-41A4-AB65-253D00CF2770}" type="pres">
      <dgm:prSet presAssocID="{76CC9BAD-DF22-450C-A084-D852A8A6074C}" presName="compNode" presStyleCnt="0"/>
      <dgm:spPr/>
    </dgm:pt>
    <dgm:pt modelId="{D349C669-972F-4B94-9877-A79414F5E1DB}" type="pres">
      <dgm:prSet presAssocID="{76CC9BAD-DF22-450C-A084-D852A8A6074C}" presName="dummyConnPt" presStyleCnt="0"/>
      <dgm:spPr/>
    </dgm:pt>
    <dgm:pt modelId="{0473AE14-D671-4779-9C95-02EAB2913768}" type="pres">
      <dgm:prSet presAssocID="{76CC9BAD-DF22-450C-A084-D852A8A6074C}" presName="node" presStyleLbl="node1" presStyleIdx="7" presStyleCnt="16">
        <dgm:presLayoutVars>
          <dgm:bulletEnabled val="1"/>
        </dgm:presLayoutVars>
      </dgm:prSet>
      <dgm:spPr/>
    </dgm:pt>
    <dgm:pt modelId="{56659A74-7512-4901-AFCC-B37D5E6CB8B2}" type="pres">
      <dgm:prSet presAssocID="{1D622876-A8AF-45D5-BCCD-9E026E6707EA}" presName="sibTrans" presStyleLbl="bgSibTrans2D1" presStyleIdx="7" presStyleCnt="15"/>
      <dgm:spPr/>
    </dgm:pt>
    <dgm:pt modelId="{1959BCCF-C629-4B52-95D9-B5D9CD598967}" type="pres">
      <dgm:prSet presAssocID="{0821AEAF-9C07-4218-ADA1-342FDAEA2D04}" presName="compNode" presStyleCnt="0"/>
      <dgm:spPr/>
    </dgm:pt>
    <dgm:pt modelId="{776BB563-5252-4AE7-94CD-A5023CB6A449}" type="pres">
      <dgm:prSet presAssocID="{0821AEAF-9C07-4218-ADA1-342FDAEA2D04}" presName="dummyConnPt" presStyleCnt="0"/>
      <dgm:spPr/>
    </dgm:pt>
    <dgm:pt modelId="{166239B8-ED1C-434D-9F62-C7288C1CC6C9}" type="pres">
      <dgm:prSet presAssocID="{0821AEAF-9C07-4218-ADA1-342FDAEA2D04}" presName="node" presStyleLbl="node1" presStyleIdx="8" presStyleCnt="16">
        <dgm:presLayoutVars>
          <dgm:bulletEnabled val="1"/>
        </dgm:presLayoutVars>
      </dgm:prSet>
      <dgm:spPr/>
    </dgm:pt>
    <dgm:pt modelId="{1555893F-3125-48E4-BD92-AF05D3F09F51}" type="pres">
      <dgm:prSet presAssocID="{513E608D-3B88-487E-8DB0-E3EDA3A4B2B9}" presName="sibTrans" presStyleLbl="bgSibTrans2D1" presStyleIdx="8" presStyleCnt="15"/>
      <dgm:spPr/>
    </dgm:pt>
    <dgm:pt modelId="{70F15FD9-D218-401F-A0D9-0D30413463DF}" type="pres">
      <dgm:prSet presAssocID="{39AF48D6-877E-4FF5-993D-538A460647EB}" presName="compNode" presStyleCnt="0"/>
      <dgm:spPr/>
    </dgm:pt>
    <dgm:pt modelId="{BCB0B876-2B99-4EDF-AF89-F09C8E361C0B}" type="pres">
      <dgm:prSet presAssocID="{39AF48D6-877E-4FF5-993D-538A460647EB}" presName="dummyConnPt" presStyleCnt="0"/>
      <dgm:spPr/>
    </dgm:pt>
    <dgm:pt modelId="{977EAC76-BDC4-47E5-ACCE-E6D19E6FE898}" type="pres">
      <dgm:prSet presAssocID="{39AF48D6-877E-4FF5-993D-538A460647EB}" presName="node" presStyleLbl="node1" presStyleIdx="9" presStyleCnt="16">
        <dgm:presLayoutVars>
          <dgm:bulletEnabled val="1"/>
        </dgm:presLayoutVars>
      </dgm:prSet>
      <dgm:spPr/>
    </dgm:pt>
    <dgm:pt modelId="{7ABA6344-684D-4F7F-96DC-52D239CA76AD}" type="pres">
      <dgm:prSet presAssocID="{8EACF172-1CB8-480D-869E-33C3890C4C7A}" presName="sibTrans" presStyleLbl="bgSibTrans2D1" presStyleIdx="9" presStyleCnt="15"/>
      <dgm:spPr/>
    </dgm:pt>
    <dgm:pt modelId="{6B457E57-A51A-42E1-8F62-523A5BF0807C}" type="pres">
      <dgm:prSet presAssocID="{209786C6-96B1-47E3-A9C8-A1F167D30A05}" presName="compNode" presStyleCnt="0"/>
      <dgm:spPr/>
    </dgm:pt>
    <dgm:pt modelId="{3F52B029-2D28-4669-B3E8-C689334E87F3}" type="pres">
      <dgm:prSet presAssocID="{209786C6-96B1-47E3-A9C8-A1F167D30A05}" presName="dummyConnPt" presStyleCnt="0"/>
      <dgm:spPr/>
    </dgm:pt>
    <dgm:pt modelId="{FD462455-C40E-4673-907A-D90C3EC930CA}" type="pres">
      <dgm:prSet presAssocID="{209786C6-96B1-47E3-A9C8-A1F167D30A05}" presName="node" presStyleLbl="node1" presStyleIdx="10" presStyleCnt="16">
        <dgm:presLayoutVars>
          <dgm:bulletEnabled val="1"/>
        </dgm:presLayoutVars>
      </dgm:prSet>
      <dgm:spPr/>
    </dgm:pt>
    <dgm:pt modelId="{8847961D-0760-437E-B02D-F48535B1A0D1}" type="pres">
      <dgm:prSet presAssocID="{145D075B-8179-4F61-AE31-2E3D297F4860}" presName="sibTrans" presStyleLbl="bgSibTrans2D1" presStyleIdx="10" presStyleCnt="15"/>
      <dgm:spPr/>
    </dgm:pt>
    <dgm:pt modelId="{7CDF6819-8EFC-4DDF-B6F0-2C50A3BB9009}" type="pres">
      <dgm:prSet presAssocID="{1BCE7EBB-98C8-4904-BC09-4F1AD4A1866F}" presName="compNode" presStyleCnt="0"/>
      <dgm:spPr/>
    </dgm:pt>
    <dgm:pt modelId="{C322BEE8-8F15-4623-8195-7A169DDC2145}" type="pres">
      <dgm:prSet presAssocID="{1BCE7EBB-98C8-4904-BC09-4F1AD4A1866F}" presName="dummyConnPt" presStyleCnt="0"/>
      <dgm:spPr/>
    </dgm:pt>
    <dgm:pt modelId="{C514168A-DD96-4CCB-A875-6DC03C08314B}" type="pres">
      <dgm:prSet presAssocID="{1BCE7EBB-98C8-4904-BC09-4F1AD4A1866F}" presName="node" presStyleLbl="node1" presStyleIdx="11" presStyleCnt="16">
        <dgm:presLayoutVars>
          <dgm:bulletEnabled val="1"/>
        </dgm:presLayoutVars>
      </dgm:prSet>
      <dgm:spPr/>
    </dgm:pt>
    <dgm:pt modelId="{6CC6C083-8FD3-4C19-9CA4-06753369F024}" type="pres">
      <dgm:prSet presAssocID="{2BD7D141-DFEE-40B7-A6AD-01B1857B2A5D}" presName="sibTrans" presStyleLbl="bgSibTrans2D1" presStyleIdx="11" presStyleCnt="15"/>
      <dgm:spPr/>
    </dgm:pt>
    <dgm:pt modelId="{B9CF0193-D8C4-4230-9DE1-8D63DF61B83A}" type="pres">
      <dgm:prSet presAssocID="{1471935E-E4DC-4829-8BC8-FF10423A15EE}" presName="compNode" presStyleCnt="0"/>
      <dgm:spPr/>
    </dgm:pt>
    <dgm:pt modelId="{3365CD70-30B2-4C57-81E9-64A5453836EF}" type="pres">
      <dgm:prSet presAssocID="{1471935E-E4DC-4829-8BC8-FF10423A15EE}" presName="dummyConnPt" presStyleCnt="0"/>
      <dgm:spPr/>
    </dgm:pt>
    <dgm:pt modelId="{8FA22781-7E15-4835-A45E-AE41BF00FCEB}" type="pres">
      <dgm:prSet presAssocID="{1471935E-E4DC-4829-8BC8-FF10423A15EE}" presName="node" presStyleLbl="node1" presStyleIdx="12" presStyleCnt="16">
        <dgm:presLayoutVars>
          <dgm:bulletEnabled val="1"/>
        </dgm:presLayoutVars>
      </dgm:prSet>
      <dgm:spPr/>
    </dgm:pt>
    <dgm:pt modelId="{2F0975CE-51FF-4663-B46E-2F8340FBFCB7}" type="pres">
      <dgm:prSet presAssocID="{62CD4782-336F-481D-819D-FD294F4CEE37}" presName="sibTrans" presStyleLbl="bgSibTrans2D1" presStyleIdx="12" presStyleCnt="15"/>
      <dgm:spPr/>
    </dgm:pt>
    <dgm:pt modelId="{C26DF1C8-5ED1-4A08-88EF-D2548A7CA78A}" type="pres">
      <dgm:prSet presAssocID="{29F3BB01-7A2F-4650-90B3-019EB386DF74}" presName="compNode" presStyleCnt="0"/>
      <dgm:spPr/>
    </dgm:pt>
    <dgm:pt modelId="{A21E2DE5-7F03-46AB-9905-9E6CD7C1117F}" type="pres">
      <dgm:prSet presAssocID="{29F3BB01-7A2F-4650-90B3-019EB386DF74}" presName="dummyConnPt" presStyleCnt="0"/>
      <dgm:spPr/>
    </dgm:pt>
    <dgm:pt modelId="{2D604306-E64E-4E10-A7A5-BA38B9321744}" type="pres">
      <dgm:prSet presAssocID="{29F3BB01-7A2F-4650-90B3-019EB386DF74}" presName="node" presStyleLbl="node1" presStyleIdx="13" presStyleCnt="16">
        <dgm:presLayoutVars>
          <dgm:bulletEnabled val="1"/>
        </dgm:presLayoutVars>
      </dgm:prSet>
      <dgm:spPr/>
    </dgm:pt>
    <dgm:pt modelId="{53A8F249-C1CB-43C9-B428-3E38D9454ADF}" type="pres">
      <dgm:prSet presAssocID="{EF7EE46F-1A06-4C47-AC64-AF6F1D1D20D8}" presName="sibTrans" presStyleLbl="bgSibTrans2D1" presStyleIdx="13" presStyleCnt="15"/>
      <dgm:spPr/>
    </dgm:pt>
    <dgm:pt modelId="{352DBD36-110B-4D31-BBD7-CAFE9C1BDE61}" type="pres">
      <dgm:prSet presAssocID="{9E628890-E0AC-4C78-8CAB-9D909D5E2153}" presName="compNode" presStyleCnt="0"/>
      <dgm:spPr/>
    </dgm:pt>
    <dgm:pt modelId="{C356D8C0-6796-450F-8A23-A251EAA478E1}" type="pres">
      <dgm:prSet presAssocID="{9E628890-E0AC-4C78-8CAB-9D909D5E2153}" presName="dummyConnPt" presStyleCnt="0"/>
      <dgm:spPr/>
    </dgm:pt>
    <dgm:pt modelId="{34456C7F-8D17-4B0D-B364-58F288F9A76A}" type="pres">
      <dgm:prSet presAssocID="{9E628890-E0AC-4C78-8CAB-9D909D5E2153}" presName="node" presStyleLbl="node1" presStyleIdx="14" presStyleCnt="16">
        <dgm:presLayoutVars>
          <dgm:bulletEnabled val="1"/>
        </dgm:presLayoutVars>
      </dgm:prSet>
      <dgm:spPr/>
    </dgm:pt>
    <dgm:pt modelId="{15F849AE-27B8-4788-9C08-19A768FCB710}" type="pres">
      <dgm:prSet presAssocID="{E07868C8-3A94-4D5F-8166-87F5C1A5E8D4}" presName="sibTrans" presStyleLbl="bgSibTrans2D1" presStyleIdx="14" presStyleCnt="15"/>
      <dgm:spPr/>
    </dgm:pt>
    <dgm:pt modelId="{EBC02F3B-012F-4303-BFB3-357D3C0D415F}" type="pres">
      <dgm:prSet presAssocID="{2C07AFBB-2B83-4E93-BA65-8266BB4AC8F8}" presName="compNode" presStyleCnt="0"/>
      <dgm:spPr/>
    </dgm:pt>
    <dgm:pt modelId="{2AAB788A-A0C4-4F29-84EF-AFEF0EBB2302}" type="pres">
      <dgm:prSet presAssocID="{2C07AFBB-2B83-4E93-BA65-8266BB4AC8F8}" presName="dummyConnPt" presStyleCnt="0"/>
      <dgm:spPr/>
    </dgm:pt>
    <dgm:pt modelId="{980A304E-5FA7-451C-BA28-64C49F13BD3B}" type="pres">
      <dgm:prSet presAssocID="{2C07AFBB-2B83-4E93-BA65-8266BB4AC8F8}" presName="node" presStyleLbl="node1" presStyleIdx="15" presStyleCnt="16">
        <dgm:presLayoutVars>
          <dgm:bulletEnabled val="1"/>
        </dgm:presLayoutVars>
      </dgm:prSet>
      <dgm:spPr/>
    </dgm:pt>
  </dgm:ptLst>
  <dgm:cxnLst>
    <dgm:cxn modelId="{812B6F08-50A8-473E-A149-5530862C1F10}" srcId="{2A69E718-A920-46F0-9C71-28764A60032F}" destId="{3B6BF9D0-E1D7-40A0-94F6-DF6D917B0A4E}" srcOrd="5" destOrd="0" parTransId="{EBA10BB6-3812-4D2D-8BF7-DD90AA1EED88}" sibTransId="{0F26977C-627B-4B82-81E4-886AB6F1DEB9}"/>
    <dgm:cxn modelId="{E5C7290B-C382-4480-97FA-7EEAB14CBBB9}" srcId="{2A69E718-A920-46F0-9C71-28764A60032F}" destId="{D40492C9-477F-4511-B595-ABA0AF9E4D41}" srcOrd="4" destOrd="0" parTransId="{1AF9CEA7-2722-4AB4-873C-2E090CF224FE}" sibTransId="{3B081FDA-47DE-45E9-A808-05EA30E45F91}"/>
    <dgm:cxn modelId="{063C750B-C42C-419A-B7AC-D99B767F8BED}" type="presOf" srcId="{62CD4782-336F-481D-819D-FD294F4CEE37}" destId="{2F0975CE-51FF-4663-B46E-2F8340FBFCB7}" srcOrd="0" destOrd="0" presId="urn:microsoft.com/office/officeart/2005/8/layout/bProcess4"/>
    <dgm:cxn modelId="{F8DE070F-0AEF-483F-BE32-8FABEA0D6738}" type="presOf" srcId="{2A69E718-A920-46F0-9C71-28764A60032F}" destId="{16AA4849-2BAC-4D96-B3B2-EBF8822FD612}" srcOrd="0" destOrd="0" presId="urn:microsoft.com/office/officeart/2005/8/layout/bProcess4"/>
    <dgm:cxn modelId="{E05DF917-6511-4334-9F69-C46DB59D45CF}" type="presOf" srcId="{0821AEAF-9C07-4218-ADA1-342FDAEA2D04}" destId="{166239B8-ED1C-434D-9F62-C7288C1CC6C9}" srcOrd="0" destOrd="0" presId="urn:microsoft.com/office/officeart/2005/8/layout/bProcess4"/>
    <dgm:cxn modelId="{F9E04718-47E5-4ADA-B6B6-F75447890D04}" type="presOf" srcId="{B543CF2F-1E02-43F4-9E23-C6A6DF8E4A7F}" destId="{AF3875BE-2841-42ED-A74C-43FE8790D30C}" srcOrd="0" destOrd="0" presId="urn:microsoft.com/office/officeart/2005/8/layout/bProcess4"/>
    <dgm:cxn modelId="{EF9A8421-899F-43A4-8FF2-03F5588490E3}" type="presOf" srcId="{E07868C8-3A94-4D5F-8166-87F5C1A5E8D4}" destId="{15F849AE-27B8-4788-9C08-19A768FCB710}" srcOrd="0" destOrd="0" presId="urn:microsoft.com/office/officeart/2005/8/layout/bProcess4"/>
    <dgm:cxn modelId="{73F0E126-85CA-478C-8DE0-DBE149537752}" type="presOf" srcId="{EF7EE46F-1A06-4C47-AC64-AF6F1D1D20D8}" destId="{53A8F249-C1CB-43C9-B428-3E38D9454ADF}" srcOrd="0" destOrd="0" presId="urn:microsoft.com/office/officeart/2005/8/layout/bProcess4"/>
    <dgm:cxn modelId="{806AC229-AC1C-48D8-A807-94F0B72971F0}" type="presOf" srcId="{513E608D-3B88-487E-8DB0-E3EDA3A4B2B9}" destId="{1555893F-3125-48E4-BD92-AF05D3F09F51}" srcOrd="0" destOrd="0" presId="urn:microsoft.com/office/officeart/2005/8/layout/bProcess4"/>
    <dgm:cxn modelId="{34669733-6776-4487-9F25-FD975C738226}" type="presOf" srcId="{145D075B-8179-4F61-AE31-2E3D297F4860}" destId="{8847961D-0760-437E-B02D-F48535B1A0D1}" srcOrd="0" destOrd="0" presId="urn:microsoft.com/office/officeart/2005/8/layout/bProcess4"/>
    <dgm:cxn modelId="{37B12C39-C3EC-40A2-8AB6-C2D449274467}" type="presOf" srcId="{1BCE7EBB-98C8-4904-BC09-4F1AD4A1866F}" destId="{C514168A-DD96-4CCB-A875-6DC03C08314B}" srcOrd="0" destOrd="0" presId="urn:microsoft.com/office/officeart/2005/8/layout/bProcess4"/>
    <dgm:cxn modelId="{8A60B73D-395A-4D91-953B-786769557E45}" type="presOf" srcId="{8C6A0E0F-F748-44B8-89C9-AD213BD3CA90}" destId="{98F5400E-D5A5-416A-8CD4-FA1BA2E64FF3}" srcOrd="0" destOrd="0" presId="urn:microsoft.com/office/officeart/2005/8/layout/bProcess4"/>
    <dgm:cxn modelId="{82BDEC5F-EE6F-4DD8-B472-9C7C6461E67E}" srcId="{2A69E718-A920-46F0-9C71-28764A60032F}" destId="{1471935E-E4DC-4829-8BC8-FF10423A15EE}" srcOrd="12" destOrd="0" parTransId="{C4DCFA5F-24E7-4EF7-8485-C7EB39C31C19}" sibTransId="{62CD4782-336F-481D-819D-FD294F4CEE37}"/>
    <dgm:cxn modelId="{C5160943-4544-404F-9111-2D45EAD4587E}" type="presOf" srcId="{D40492C9-477F-4511-B595-ABA0AF9E4D41}" destId="{D672767C-10CE-4051-B764-33977B8DF28B}" srcOrd="0" destOrd="0" presId="urn:microsoft.com/office/officeart/2005/8/layout/bProcess4"/>
    <dgm:cxn modelId="{20BE4C43-3EFD-4487-A37B-4ABB2E9B7BD2}" srcId="{2A69E718-A920-46F0-9C71-28764A60032F}" destId="{76CC9BAD-DF22-450C-A084-D852A8A6074C}" srcOrd="7" destOrd="0" parTransId="{58FA1E32-D80C-4CF6-BC97-77A04D797B75}" sibTransId="{1D622876-A8AF-45D5-BCCD-9E026E6707EA}"/>
    <dgm:cxn modelId="{FEE68B43-C9C9-4EFE-A12A-66D82159A9A3}" srcId="{2A69E718-A920-46F0-9C71-28764A60032F}" destId="{F7193ECD-D80B-446C-AC2C-6C7E787A830A}" srcOrd="3" destOrd="0" parTransId="{99C0C067-86CE-4F38-9820-34D579D36F0E}" sibTransId="{BC2FC6ED-C360-41CB-96C0-F0933E43CB88}"/>
    <dgm:cxn modelId="{89D2ED45-CE13-4D61-BE80-11E5CD7D3B46}" type="presOf" srcId="{C28E310C-1282-4047-A6C2-B178FBF7BA65}" destId="{8B3154C0-E880-49E3-9C44-E5D5A4BA483F}" srcOrd="0" destOrd="0" presId="urn:microsoft.com/office/officeart/2005/8/layout/bProcess4"/>
    <dgm:cxn modelId="{CCE35346-A25B-4D57-BD24-88F870B990DA}" srcId="{2A69E718-A920-46F0-9C71-28764A60032F}" destId="{E8E8D20F-9CC8-46AD-AAEC-39CE81D08438}" srcOrd="6" destOrd="0" parTransId="{53106BCC-7BFB-42B4-8416-8DAE8FD16864}" sibTransId="{8C6A0E0F-F748-44B8-89C9-AD213BD3CA90}"/>
    <dgm:cxn modelId="{36140668-A238-4809-980E-5C55E75FA0FE}" type="presOf" srcId="{09A5E315-AC67-4934-A564-E03CDADF37D1}" destId="{8AE9C9C9-3353-43B7-AA5E-98084CF1E703}" srcOrd="0" destOrd="0" presId="urn:microsoft.com/office/officeart/2005/8/layout/bProcess4"/>
    <dgm:cxn modelId="{1559A348-FF71-499F-AD1B-DAEC2AC810C9}" type="presOf" srcId="{BC2FC6ED-C360-41CB-96C0-F0933E43CB88}" destId="{F501CDF1-BC20-4EA1-8235-EE0EB2696679}" srcOrd="0" destOrd="0" presId="urn:microsoft.com/office/officeart/2005/8/layout/bProcess4"/>
    <dgm:cxn modelId="{5225B569-8C53-4D1F-9803-D1F393E18CE3}" srcId="{2A69E718-A920-46F0-9C71-28764A60032F}" destId="{1BCE7EBB-98C8-4904-BC09-4F1AD4A1866F}" srcOrd="11" destOrd="0" parTransId="{8605AD90-D981-42E6-84CC-7B6593995F91}" sibTransId="{2BD7D141-DFEE-40B7-A6AD-01B1857B2A5D}"/>
    <dgm:cxn modelId="{FFD6C349-D393-4600-99B0-A697D9BF1D43}" srcId="{2A69E718-A920-46F0-9C71-28764A60032F}" destId="{98D4533F-63BB-4F4E-992F-847A690ED6B5}" srcOrd="0" destOrd="0" parTransId="{F23A1302-C6E7-4F14-8223-C08A47C47034}" sibTransId="{09A5E315-AC67-4934-A564-E03CDADF37D1}"/>
    <dgm:cxn modelId="{D3AFE26A-F0B3-4DE5-9D2D-42F6C8ECC7A1}" type="presOf" srcId="{9E628890-E0AC-4C78-8CAB-9D909D5E2153}" destId="{34456C7F-8D17-4B0D-B364-58F288F9A76A}" srcOrd="0" destOrd="0" presId="urn:microsoft.com/office/officeart/2005/8/layout/bProcess4"/>
    <dgm:cxn modelId="{8D9D6759-3176-411C-A111-595B63071FDE}" srcId="{2A69E718-A920-46F0-9C71-28764A60032F}" destId="{2C07AFBB-2B83-4E93-BA65-8266BB4AC8F8}" srcOrd="15" destOrd="0" parTransId="{63F29DBF-0FA3-4559-AE26-AB6D24048A9A}" sibTransId="{D8625312-B105-42D0-ACD7-3DB810B95DD7}"/>
    <dgm:cxn modelId="{C791D77B-8D73-4AEA-B03A-8B2D354FB770}" type="presOf" srcId="{76CC9BAD-DF22-450C-A084-D852A8A6074C}" destId="{0473AE14-D671-4779-9C95-02EAB2913768}" srcOrd="0" destOrd="0" presId="urn:microsoft.com/office/officeart/2005/8/layout/bProcess4"/>
    <dgm:cxn modelId="{D05EE07B-EE5A-4585-AD5F-33AAF0C231C2}" type="presOf" srcId="{AF2E7970-7215-4E2D-8A20-605AE2A2B587}" destId="{348641C8-7FCE-4F15-9CC1-BD70B8E385CD}" srcOrd="0" destOrd="0" presId="urn:microsoft.com/office/officeart/2005/8/layout/bProcess4"/>
    <dgm:cxn modelId="{262BED7C-0929-4682-BEA4-DEF53668668A}" type="presOf" srcId="{8EACF172-1CB8-480D-869E-33C3890C4C7A}" destId="{7ABA6344-684D-4F7F-96DC-52D239CA76AD}" srcOrd="0" destOrd="0" presId="urn:microsoft.com/office/officeart/2005/8/layout/bProcess4"/>
    <dgm:cxn modelId="{975AA686-CFC7-4473-86B2-5037127F07DE}" type="presOf" srcId="{F7193ECD-D80B-446C-AC2C-6C7E787A830A}" destId="{BF8FA3F8-7B57-42CA-874F-49C7B464CD0C}" srcOrd="0" destOrd="0" presId="urn:microsoft.com/office/officeart/2005/8/layout/bProcess4"/>
    <dgm:cxn modelId="{FEB31989-AFA1-41AE-B0FC-3CD5D28F9DDF}" type="presOf" srcId="{EE2FEAA3-7EC8-44FC-B495-C7ADB0D41310}" destId="{3FE067C1-86D8-4BCF-9B33-23581D83385E}" srcOrd="0" destOrd="0" presId="urn:microsoft.com/office/officeart/2005/8/layout/bProcess4"/>
    <dgm:cxn modelId="{30F1C59A-2CCD-44F9-92AE-2286A5B58907}" srcId="{2A69E718-A920-46F0-9C71-28764A60032F}" destId="{EE2FEAA3-7EC8-44FC-B495-C7ADB0D41310}" srcOrd="2" destOrd="0" parTransId="{241F9483-1651-4638-A062-49AB1CEEDEB7}" sibTransId="{C28E310C-1282-4047-A6C2-B178FBF7BA65}"/>
    <dgm:cxn modelId="{D4FB459B-83FB-4373-A2CE-C371A895AE05}" srcId="{2A69E718-A920-46F0-9C71-28764A60032F}" destId="{9E628890-E0AC-4C78-8CAB-9D909D5E2153}" srcOrd="14" destOrd="0" parTransId="{BE311F3E-2BE2-49BF-A123-7CE463ACAD0A}" sibTransId="{E07868C8-3A94-4D5F-8166-87F5C1A5E8D4}"/>
    <dgm:cxn modelId="{D1BE2BA1-FC8D-4FD8-9456-AE03757E8D58}" type="presOf" srcId="{3B6BF9D0-E1D7-40A0-94F6-DF6D917B0A4E}" destId="{BB171905-7063-48D8-BCAF-F8D84BD9B2A0}" srcOrd="0" destOrd="0" presId="urn:microsoft.com/office/officeart/2005/8/layout/bProcess4"/>
    <dgm:cxn modelId="{8B33ABA2-D62A-4997-9E24-F486D183BC6D}" type="presOf" srcId="{98D4533F-63BB-4F4E-992F-847A690ED6B5}" destId="{765C1009-B2B2-43ED-AC57-589BED342073}" srcOrd="0" destOrd="0" presId="urn:microsoft.com/office/officeart/2005/8/layout/bProcess4"/>
    <dgm:cxn modelId="{DF1B8DA7-6C6E-4999-8CDF-E00DA6BF9F5F}" type="presOf" srcId="{E8E8D20F-9CC8-46AD-AAEC-39CE81D08438}" destId="{C93015A6-C796-48AB-8843-82D73555107B}" srcOrd="0" destOrd="0" presId="urn:microsoft.com/office/officeart/2005/8/layout/bProcess4"/>
    <dgm:cxn modelId="{3F8376BF-BCE5-4719-A864-0F359C930A3F}" type="presOf" srcId="{1471935E-E4DC-4829-8BC8-FF10423A15EE}" destId="{8FA22781-7E15-4835-A45E-AE41BF00FCEB}" srcOrd="0" destOrd="0" presId="urn:microsoft.com/office/officeart/2005/8/layout/bProcess4"/>
    <dgm:cxn modelId="{CEC25BD0-3996-4F14-A67A-B8310F84A3B1}" type="presOf" srcId="{2C07AFBB-2B83-4E93-BA65-8266BB4AC8F8}" destId="{980A304E-5FA7-451C-BA28-64C49F13BD3B}" srcOrd="0" destOrd="0" presId="urn:microsoft.com/office/officeart/2005/8/layout/bProcess4"/>
    <dgm:cxn modelId="{092C0DD1-2930-4B06-B22D-60E37650E740}" srcId="{2A69E718-A920-46F0-9C71-28764A60032F}" destId="{29F3BB01-7A2F-4650-90B3-019EB386DF74}" srcOrd="13" destOrd="0" parTransId="{60040F53-9F34-4064-A984-F7413C7B47E3}" sibTransId="{EF7EE46F-1A06-4C47-AC64-AF6F1D1D20D8}"/>
    <dgm:cxn modelId="{84C680D6-0F58-4678-8452-6A743F7390EA}" type="presOf" srcId="{0F26977C-627B-4B82-81E4-886AB6F1DEB9}" destId="{4EFADAFF-4F5C-4F3D-A2B7-30E599E65521}" srcOrd="0" destOrd="0" presId="urn:microsoft.com/office/officeart/2005/8/layout/bProcess4"/>
    <dgm:cxn modelId="{7F1F2FDA-4974-46A3-95F0-5EE7E2C45590}" type="presOf" srcId="{29F3BB01-7A2F-4650-90B3-019EB386DF74}" destId="{2D604306-E64E-4E10-A7A5-BA38B9321744}" srcOrd="0" destOrd="0" presId="urn:microsoft.com/office/officeart/2005/8/layout/bProcess4"/>
    <dgm:cxn modelId="{10CF21E0-5C99-4904-BC5B-FFB5C784DAAF}" srcId="{2A69E718-A920-46F0-9C71-28764A60032F}" destId="{0821AEAF-9C07-4218-ADA1-342FDAEA2D04}" srcOrd="8" destOrd="0" parTransId="{E5AD840C-4CD0-4BE3-AD70-DAF34673188C}" sibTransId="{513E608D-3B88-487E-8DB0-E3EDA3A4B2B9}"/>
    <dgm:cxn modelId="{B40397E0-EFF8-4B1D-8E4F-20CE81BBDD4B}" type="presOf" srcId="{2BD7D141-DFEE-40B7-A6AD-01B1857B2A5D}" destId="{6CC6C083-8FD3-4C19-9CA4-06753369F024}" srcOrd="0" destOrd="0" presId="urn:microsoft.com/office/officeart/2005/8/layout/bProcess4"/>
    <dgm:cxn modelId="{E8F979E7-7F01-4AAE-A44D-BB86EB91209C}" type="presOf" srcId="{209786C6-96B1-47E3-A9C8-A1F167D30A05}" destId="{FD462455-C40E-4673-907A-D90C3EC930CA}" srcOrd="0" destOrd="0" presId="urn:microsoft.com/office/officeart/2005/8/layout/bProcess4"/>
    <dgm:cxn modelId="{17DDF2E8-8C58-449E-B3B2-880C15C3CDA1}" type="presOf" srcId="{1D622876-A8AF-45D5-BCCD-9E026E6707EA}" destId="{56659A74-7512-4901-AFCC-B37D5E6CB8B2}" srcOrd="0" destOrd="0" presId="urn:microsoft.com/office/officeart/2005/8/layout/bProcess4"/>
    <dgm:cxn modelId="{DB7B2EED-0A21-4B96-821C-375E2787F09B}" srcId="{2A69E718-A920-46F0-9C71-28764A60032F}" destId="{209786C6-96B1-47E3-A9C8-A1F167D30A05}" srcOrd="10" destOrd="0" parTransId="{9A6D8D11-AFD2-4454-8CCB-E87FD21DB0F4}" sibTransId="{145D075B-8179-4F61-AE31-2E3D297F4860}"/>
    <dgm:cxn modelId="{525126F0-FF10-49AF-8128-437E7DB8B834}" srcId="{2A69E718-A920-46F0-9C71-28764A60032F}" destId="{B543CF2F-1E02-43F4-9E23-C6A6DF8E4A7F}" srcOrd="1" destOrd="0" parTransId="{05CF04CC-247B-4B0F-8982-BF4EBD43F486}" sibTransId="{AF2E7970-7215-4E2D-8A20-605AE2A2B587}"/>
    <dgm:cxn modelId="{04B865F3-A10A-4355-B5DB-1EC629E16842}" srcId="{2A69E718-A920-46F0-9C71-28764A60032F}" destId="{39AF48D6-877E-4FF5-993D-538A460647EB}" srcOrd="9" destOrd="0" parTransId="{6FCD8063-6F19-4738-B832-93607046C51B}" sibTransId="{8EACF172-1CB8-480D-869E-33C3890C4C7A}"/>
    <dgm:cxn modelId="{8EC868F4-9DAF-4DBA-B658-9FEC7A2EC6AE}" type="presOf" srcId="{39AF48D6-877E-4FF5-993D-538A460647EB}" destId="{977EAC76-BDC4-47E5-ACCE-E6D19E6FE898}" srcOrd="0" destOrd="0" presId="urn:microsoft.com/office/officeart/2005/8/layout/bProcess4"/>
    <dgm:cxn modelId="{19DC2FFD-A1DA-472A-8FB1-7A18CFB038B2}" type="presOf" srcId="{3B081FDA-47DE-45E9-A808-05EA30E45F91}" destId="{F664D094-FD2E-4DEF-BC50-B163E91D39CC}" srcOrd="0" destOrd="0" presId="urn:microsoft.com/office/officeart/2005/8/layout/bProcess4"/>
    <dgm:cxn modelId="{85537B4C-499D-46E7-AD1C-4B45489A1501}" type="presParOf" srcId="{16AA4849-2BAC-4D96-B3B2-EBF8822FD612}" destId="{0F975A4D-9B9E-4244-8EB3-5A44F07DAAE3}" srcOrd="0" destOrd="0" presId="urn:microsoft.com/office/officeart/2005/8/layout/bProcess4"/>
    <dgm:cxn modelId="{021E202C-B4BC-48CE-9A12-222E5E536DE0}" type="presParOf" srcId="{0F975A4D-9B9E-4244-8EB3-5A44F07DAAE3}" destId="{22DF4ED4-8205-48C7-A086-4937A241DB9C}" srcOrd="0" destOrd="0" presId="urn:microsoft.com/office/officeart/2005/8/layout/bProcess4"/>
    <dgm:cxn modelId="{78AB5C2D-B85E-4634-A600-8A4CB6F96074}" type="presParOf" srcId="{0F975A4D-9B9E-4244-8EB3-5A44F07DAAE3}" destId="{765C1009-B2B2-43ED-AC57-589BED342073}" srcOrd="1" destOrd="0" presId="urn:microsoft.com/office/officeart/2005/8/layout/bProcess4"/>
    <dgm:cxn modelId="{2DF14DF3-0E67-4DBE-96E3-F0DE467F7CCC}" type="presParOf" srcId="{16AA4849-2BAC-4D96-B3B2-EBF8822FD612}" destId="{8AE9C9C9-3353-43B7-AA5E-98084CF1E703}" srcOrd="1" destOrd="0" presId="urn:microsoft.com/office/officeart/2005/8/layout/bProcess4"/>
    <dgm:cxn modelId="{75252B7F-73A1-43E7-BC16-BA8FF54B2176}" type="presParOf" srcId="{16AA4849-2BAC-4D96-B3B2-EBF8822FD612}" destId="{F8FBFB65-5EF6-4BF1-80A4-4278F08357B0}" srcOrd="2" destOrd="0" presId="urn:microsoft.com/office/officeart/2005/8/layout/bProcess4"/>
    <dgm:cxn modelId="{FD82DD4A-04A3-40BC-8AA6-4CE0F4AEE9AF}" type="presParOf" srcId="{F8FBFB65-5EF6-4BF1-80A4-4278F08357B0}" destId="{2C71E24F-8F2D-4A5B-8CAB-68A668DD9767}" srcOrd="0" destOrd="0" presId="urn:microsoft.com/office/officeart/2005/8/layout/bProcess4"/>
    <dgm:cxn modelId="{B2B08360-A310-4DBC-9B37-CF77594443D1}" type="presParOf" srcId="{F8FBFB65-5EF6-4BF1-80A4-4278F08357B0}" destId="{AF3875BE-2841-42ED-A74C-43FE8790D30C}" srcOrd="1" destOrd="0" presId="urn:microsoft.com/office/officeart/2005/8/layout/bProcess4"/>
    <dgm:cxn modelId="{5A4187E2-2555-49F3-A224-8FB84733D63F}" type="presParOf" srcId="{16AA4849-2BAC-4D96-B3B2-EBF8822FD612}" destId="{348641C8-7FCE-4F15-9CC1-BD70B8E385CD}" srcOrd="3" destOrd="0" presId="urn:microsoft.com/office/officeart/2005/8/layout/bProcess4"/>
    <dgm:cxn modelId="{A69081AC-DE44-4834-8826-178F1D5507CB}" type="presParOf" srcId="{16AA4849-2BAC-4D96-B3B2-EBF8822FD612}" destId="{108B17D3-2D8C-45AE-9BDD-3FBD772ABE79}" srcOrd="4" destOrd="0" presId="urn:microsoft.com/office/officeart/2005/8/layout/bProcess4"/>
    <dgm:cxn modelId="{5E3B8140-2C99-4CFF-B340-0DAEABD2E0FF}" type="presParOf" srcId="{108B17D3-2D8C-45AE-9BDD-3FBD772ABE79}" destId="{E280E3BF-5D80-4667-82EB-3426CD214DF7}" srcOrd="0" destOrd="0" presId="urn:microsoft.com/office/officeart/2005/8/layout/bProcess4"/>
    <dgm:cxn modelId="{76E0510F-5A31-4278-846A-5A31848BD5D3}" type="presParOf" srcId="{108B17D3-2D8C-45AE-9BDD-3FBD772ABE79}" destId="{3FE067C1-86D8-4BCF-9B33-23581D83385E}" srcOrd="1" destOrd="0" presId="urn:microsoft.com/office/officeart/2005/8/layout/bProcess4"/>
    <dgm:cxn modelId="{69058117-E5D9-4B53-9EA9-89912604E37B}" type="presParOf" srcId="{16AA4849-2BAC-4D96-B3B2-EBF8822FD612}" destId="{8B3154C0-E880-49E3-9C44-E5D5A4BA483F}" srcOrd="5" destOrd="0" presId="urn:microsoft.com/office/officeart/2005/8/layout/bProcess4"/>
    <dgm:cxn modelId="{E0EEE128-17ED-4E61-BDBE-EC3F1EA34402}" type="presParOf" srcId="{16AA4849-2BAC-4D96-B3B2-EBF8822FD612}" destId="{FE95AB40-ED1F-4530-8E3F-5B2C04C0A9F1}" srcOrd="6" destOrd="0" presId="urn:microsoft.com/office/officeart/2005/8/layout/bProcess4"/>
    <dgm:cxn modelId="{F3B201DF-5DE4-4500-949E-9E15E28489D8}" type="presParOf" srcId="{FE95AB40-ED1F-4530-8E3F-5B2C04C0A9F1}" destId="{47EF32E8-6A8B-42E2-A136-9EFA403FAA76}" srcOrd="0" destOrd="0" presId="urn:microsoft.com/office/officeart/2005/8/layout/bProcess4"/>
    <dgm:cxn modelId="{8C394D8C-4CE8-4CC1-B5E7-07F35D1645E4}" type="presParOf" srcId="{FE95AB40-ED1F-4530-8E3F-5B2C04C0A9F1}" destId="{BF8FA3F8-7B57-42CA-874F-49C7B464CD0C}" srcOrd="1" destOrd="0" presId="urn:microsoft.com/office/officeart/2005/8/layout/bProcess4"/>
    <dgm:cxn modelId="{3D4885E4-C462-44C2-A376-F8C006351545}" type="presParOf" srcId="{16AA4849-2BAC-4D96-B3B2-EBF8822FD612}" destId="{F501CDF1-BC20-4EA1-8235-EE0EB2696679}" srcOrd="7" destOrd="0" presId="urn:microsoft.com/office/officeart/2005/8/layout/bProcess4"/>
    <dgm:cxn modelId="{24EEE042-BBAE-4021-825C-0AD8BA4AF0F2}" type="presParOf" srcId="{16AA4849-2BAC-4D96-B3B2-EBF8822FD612}" destId="{AE1A2F81-06EA-4B63-8DA4-F58C7189F0D8}" srcOrd="8" destOrd="0" presId="urn:microsoft.com/office/officeart/2005/8/layout/bProcess4"/>
    <dgm:cxn modelId="{0CBD4C6A-B27A-4611-AF76-1057081C27B5}" type="presParOf" srcId="{AE1A2F81-06EA-4B63-8DA4-F58C7189F0D8}" destId="{8FA69362-89E1-4BF1-AFDC-EC80D660E789}" srcOrd="0" destOrd="0" presId="urn:microsoft.com/office/officeart/2005/8/layout/bProcess4"/>
    <dgm:cxn modelId="{840E98AA-36D1-402B-A7E2-08422270834B}" type="presParOf" srcId="{AE1A2F81-06EA-4B63-8DA4-F58C7189F0D8}" destId="{D672767C-10CE-4051-B764-33977B8DF28B}" srcOrd="1" destOrd="0" presId="urn:microsoft.com/office/officeart/2005/8/layout/bProcess4"/>
    <dgm:cxn modelId="{F5781D62-315F-4EA5-840D-4C4D83CB72E8}" type="presParOf" srcId="{16AA4849-2BAC-4D96-B3B2-EBF8822FD612}" destId="{F664D094-FD2E-4DEF-BC50-B163E91D39CC}" srcOrd="9" destOrd="0" presId="urn:microsoft.com/office/officeart/2005/8/layout/bProcess4"/>
    <dgm:cxn modelId="{19DA684A-F6AD-4C0D-AAA1-6C2794C1ED4D}" type="presParOf" srcId="{16AA4849-2BAC-4D96-B3B2-EBF8822FD612}" destId="{54F9C3F1-2DAC-49F9-8F0E-7F4A53E5F743}" srcOrd="10" destOrd="0" presId="urn:microsoft.com/office/officeart/2005/8/layout/bProcess4"/>
    <dgm:cxn modelId="{CC92D9A7-F8EA-4A4D-BF9E-252D65786B24}" type="presParOf" srcId="{54F9C3F1-2DAC-49F9-8F0E-7F4A53E5F743}" destId="{32B4C3AF-01AD-40AA-A64F-C087BCAF5094}" srcOrd="0" destOrd="0" presId="urn:microsoft.com/office/officeart/2005/8/layout/bProcess4"/>
    <dgm:cxn modelId="{05A64EEC-F4B5-4104-BA08-3D5FD1DD7CA0}" type="presParOf" srcId="{54F9C3F1-2DAC-49F9-8F0E-7F4A53E5F743}" destId="{BB171905-7063-48D8-BCAF-F8D84BD9B2A0}" srcOrd="1" destOrd="0" presId="urn:microsoft.com/office/officeart/2005/8/layout/bProcess4"/>
    <dgm:cxn modelId="{42BA7595-138D-4D93-8AD6-CAA9D1408128}" type="presParOf" srcId="{16AA4849-2BAC-4D96-B3B2-EBF8822FD612}" destId="{4EFADAFF-4F5C-4F3D-A2B7-30E599E65521}" srcOrd="11" destOrd="0" presId="urn:microsoft.com/office/officeart/2005/8/layout/bProcess4"/>
    <dgm:cxn modelId="{3B454489-FB56-4C4F-9596-F5FD78D188C7}" type="presParOf" srcId="{16AA4849-2BAC-4D96-B3B2-EBF8822FD612}" destId="{1674F0A6-93B6-4E1F-A40F-3B4F3FC07E3A}" srcOrd="12" destOrd="0" presId="urn:microsoft.com/office/officeart/2005/8/layout/bProcess4"/>
    <dgm:cxn modelId="{4712F4B7-B167-4430-BABE-1F6E0843B2C8}" type="presParOf" srcId="{1674F0A6-93B6-4E1F-A40F-3B4F3FC07E3A}" destId="{91EBBED7-D8A1-4F23-9F6C-FFB23E2E77D8}" srcOrd="0" destOrd="0" presId="urn:microsoft.com/office/officeart/2005/8/layout/bProcess4"/>
    <dgm:cxn modelId="{8E0CF33E-B257-4DFF-854A-B100DB7E44AD}" type="presParOf" srcId="{1674F0A6-93B6-4E1F-A40F-3B4F3FC07E3A}" destId="{C93015A6-C796-48AB-8843-82D73555107B}" srcOrd="1" destOrd="0" presId="urn:microsoft.com/office/officeart/2005/8/layout/bProcess4"/>
    <dgm:cxn modelId="{95446712-40EE-4532-9011-7678457318ED}" type="presParOf" srcId="{16AA4849-2BAC-4D96-B3B2-EBF8822FD612}" destId="{98F5400E-D5A5-416A-8CD4-FA1BA2E64FF3}" srcOrd="13" destOrd="0" presId="urn:microsoft.com/office/officeart/2005/8/layout/bProcess4"/>
    <dgm:cxn modelId="{38F296A6-305F-47E3-97F3-2BA1946187E9}" type="presParOf" srcId="{16AA4849-2BAC-4D96-B3B2-EBF8822FD612}" destId="{19A8587E-AD79-41A4-AB65-253D00CF2770}" srcOrd="14" destOrd="0" presId="urn:microsoft.com/office/officeart/2005/8/layout/bProcess4"/>
    <dgm:cxn modelId="{32DA42C2-24EE-4C03-8133-1D785D3DC880}" type="presParOf" srcId="{19A8587E-AD79-41A4-AB65-253D00CF2770}" destId="{D349C669-972F-4B94-9877-A79414F5E1DB}" srcOrd="0" destOrd="0" presId="urn:microsoft.com/office/officeart/2005/8/layout/bProcess4"/>
    <dgm:cxn modelId="{B2A49F38-3A0F-4997-8A2C-B740AA3FC646}" type="presParOf" srcId="{19A8587E-AD79-41A4-AB65-253D00CF2770}" destId="{0473AE14-D671-4779-9C95-02EAB2913768}" srcOrd="1" destOrd="0" presId="urn:microsoft.com/office/officeart/2005/8/layout/bProcess4"/>
    <dgm:cxn modelId="{00E6D762-7A28-495B-8678-3AF847D4E87F}" type="presParOf" srcId="{16AA4849-2BAC-4D96-B3B2-EBF8822FD612}" destId="{56659A74-7512-4901-AFCC-B37D5E6CB8B2}" srcOrd="15" destOrd="0" presId="urn:microsoft.com/office/officeart/2005/8/layout/bProcess4"/>
    <dgm:cxn modelId="{54788AAA-1EBD-444D-9F92-C9A15A345A7D}" type="presParOf" srcId="{16AA4849-2BAC-4D96-B3B2-EBF8822FD612}" destId="{1959BCCF-C629-4B52-95D9-B5D9CD598967}" srcOrd="16" destOrd="0" presId="urn:microsoft.com/office/officeart/2005/8/layout/bProcess4"/>
    <dgm:cxn modelId="{014CE96C-B65B-4F4F-A7F9-2230CFE98ED7}" type="presParOf" srcId="{1959BCCF-C629-4B52-95D9-B5D9CD598967}" destId="{776BB563-5252-4AE7-94CD-A5023CB6A449}" srcOrd="0" destOrd="0" presId="urn:microsoft.com/office/officeart/2005/8/layout/bProcess4"/>
    <dgm:cxn modelId="{ADD033CD-A640-40CB-B8E6-AEE9B2CB5760}" type="presParOf" srcId="{1959BCCF-C629-4B52-95D9-B5D9CD598967}" destId="{166239B8-ED1C-434D-9F62-C7288C1CC6C9}" srcOrd="1" destOrd="0" presId="urn:microsoft.com/office/officeart/2005/8/layout/bProcess4"/>
    <dgm:cxn modelId="{3BC54C88-69CB-4B63-BC05-F21FD43A0E6E}" type="presParOf" srcId="{16AA4849-2BAC-4D96-B3B2-EBF8822FD612}" destId="{1555893F-3125-48E4-BD92-AF05D3F09F51}" srcOrd="17" destOrd="0" presId="urn:microsoft.com/office/officeart/2005/8/layout/bProcess4"/>
    <dgm:cxn modelId="{5AF9DA83-3EF6-4881-BBD5-36C429BB6801}" type="presParOf" srcId="{16AA4849-2BAC-4D96-B3B2-EBF8822FD612}" destId="{70F15FD9-D218-401F-A0D9-0D30413463DF}" srcOrd="18" destOrd="0" presId="urn:microsoft.com/office/officeart/2005/8/layout/bProcess4"/>
    <dgm:cxn modelId="{E2729031-1BB5-458A-BCD1-6E91A8466F74}" type="presParOf" srcId="{70F15FD9-D218-401F-A0D9-0D30413463DF}" destId="{BCB0B876-2B99-4EDF-AF89-F09C8E361C0B}" srcOrd="0" destOrd="0" presId="urn:microsoft.com/office/officeart/2005/8/layout/bProcess4"/>
    <dgm:cxn modelId="{04F5CEF2-20EC-478C-A1F8-4B8EEE52BC8F}" type="presParOf" srcId="{70F15FD9-D218-401F-A0D9-0D30413463DF}" destId="{977EAC76-BDC4-47E5-ACCE-E6D19E6FE898}" srcOrd="1" destOrd="0" presId="urn:microsoft.com/office/officeart/2005/8/layout/bProcess4"/>
    <dgm:cxn modelId="{B9E7E4B2-0B7E-48C9-9277-CF25CF5DDEEE}" type="presParOf" srcId="{16AA4849-2BAC-4D96-B3B2-EBF8822FD612}" destId="{7ABA6344-684D-4F7F-96DC-52D239CA76AD}" srcOrd="19" destOrd="0" presId="urn:microsoft.com/office/officeart/2005/8/layout/bProcess4"/>
    <dgm:cxn modelId="{F3A40EAF-E727-4390-A42B-9EF228C9B9DC}" type="presParOf" srcId="{16AA4849-2BAC-4D96-B3B2-EBF8822FD612}" destId="{6B457E57-A51A-42E1-8F62-523A5BF0807C}" srcOrd="20" destOrd="0" presId="urn:microsoft.com/office/officeart/2005/8/layout/bProcess4"/>
    <dgm:cxn modelId="{65124C2D-1181-4E58-A123-80F1545704AE}" type="presParOf" srcId="{6B457E57-A51A-42E1-8F62-523A5BF0807C}" destId="{3F52B029-2D28-4669-B3E8-C689334E87F3}" srcOrd="0" destOrd="0" presId="urn:microsoft.com/office/officeart/2005/8/layout/bProcess4"/>
    <dgm:cxn modelId="{132996E4-3EB9-4856-9CA1-73CAADF971A4}" type="presParOf" srcId="{6B457E57-A51A-42E1-8F62-523A5BF0807C}" destId="{FD462455-C40E-4673-907A-D90C3EC930CA}" srcOrd="1" destOrd="0" presId="urn:microsoft.com/office/officeart/2005/8/layout/bProcess4"/>
    <dgm:cxn modelId="{C7E50A0B-63C7-4C25-9EA3-D77AD47B3333}" type="presParOf" srcId="{16AA4849-2BAC-4D96-B3B2-EBF8822FD612}" destId="{8847961D-0760-437E-B02D-F48535B1A0D1}" srcOrd="21" destOrd="0" presId="urn:microsoft.com/office/officeart/2005/8/layout/bProcess4"/>
    <dgm:cxn modelId="{14504858-EF83-40E0-A5D6-EA40F746F275}" type="presParOf" srcId="{16AA4849-2BAC-4D96-B3B2-EBF8822FD612}" destId="{7CDF6819-8EFC-4DDF-B6F0-2C50A3BB9009}" srcOrd="22" destOrd="0" presId="urn:microsoft.com/office/officeart/2005/8/layout/bProcess4"/>
    <dgm:cxn modelId="{AFA1899C-7F6F-4911-A254-FC95DFDB8C7E}" type="presParOf" srcId="{7CDF6819-8EFC-4DDF-B6F0-2C50A3BB9009}" destId="{C322BEE8-8F15-4623-8195-7A169DDC2145}" srcOrd="0" destOrd="0" presId="urn:microsoft.com/office/officeart/2005/8/layout/bProcess4"/>
    <dgm:cxn modelId="{30B88D3E-A957-46EE-93FB-E9F7B21B1CFB}" type="presParOf" srcId="{7CDF6819-8EFC-4DDF-B6F0-2C50A3BB9009}" destId="{C514168A-DD96-4CCB-A875-6DC03C08314B}" srcOrd="1" destOrd="0" presId="urn:microsoft.com/office/officeart/2005/8/layout/bProcess4"/>
    <dgm:cxn modelId="{7E86E722-BCCA-4469-A1B9-12AC57EBD630}" type="presParOf" srcId="{16AA4849-2BAC-4D96-B3B2-EBF8822FD612}" destId="{6CC6C083-8FD3-4C19-9CA4-06753369F024}" srcOrd="23" destOrd="0" presId="urn:microsoft.com/office/officeart/2005/8/layout/bProcess4"/>
    <dgm:cxn modelId="{CE586F7A-6138-4A08-BBF8-29F15206EAA0}" type="presParOf" srcId="{16AA4849-2BAC-4D96-B3B2-EBF8822FD612}" destId="{B9CF0193-D8C4-4230-9DE1-8D63DF61B83A}" srcOrd="24" destOrd="0" presId="urn:microsoft.com/office/officeart/2005/8/layout/bProcess4"/>
    <dgm:cxn modelId="{4D8EB155-E715-4009-999B-AAD154DFF204}" type="presParOf" srcId="{B9CF0193-D8C4-4230-9DE1-8D63DF61B83A}" destId="{3365CD70-30B2-4C57-81E9-64A5453836EF}" srcOrd="0" destOrd="0" presId="urn:microsoft.com/office/officeart/2005/8/layout/bProcess4"/>
    <dgm:cxn modelId="{FFA1A435-1C36-46CA-B2B4-F1FA94C5B4FC}" type="presParOf" srcId="{B9CF0193-D8C4-4230-9DE1-8D63DF61B83A}" destId="{8FA22781-7E15-4835-A45E-AE41BF00FCEB}" srcOrd="1" destOrd="0" presId="urn:microsoft.com/office/officeart/2005/8/layout/bProcess4"/>
    <dgm:cxn modelId="{C151C983-B7E0-46BA-A875-027CCA2BAF78}" type="presParOf" srcId="{16AA4849-2BAC-4D96-B3B2-EBF8822FD612}" destId="{2F0975CE-51FF-4663-B46E-2F8340FBFCB7}" srcOrd="25" destOrd="0" presId="urn:microsoft.com/office/officeart/2005/8/layout/bProcess4"/>
    <dgm:cxn modelId="{48A496F9-48F2-4BA3-AF22-DB6FFE89FC95}" type="presParOf" srcId="{16AA4849-2BAC-4D96-B3B2-EBF8822FD612}" destId="{C26DF1C8-5ED1-4A08-88EF-D2548A7CA78A}" srcOrd="26" destOrd="0" presId="urn:microsoft.com/office/officeart/2005/8/layout/bProcess4"/>
    <dgm:cxn modelId="{BF757518-0E64-43B2-B83E-1DC8C065FC8A}" type="presParOf" srcId="{C26DF1C8-5ED1-4A08-88EF-D2548A7CA78A}" destId="{A21E2DE5-7F03-46AB-9905-9E6CD7C1117F}" srcOrd="0" destOrd="0" presId="urn:microsoft.com/office/officeart/2005/8/layout/bProcess4"/>
    <dgm:cxn modelId="{7AE9C314-ED75-41C7-92B9-EF9482C86A66}" type="presParOf" srcId="{C26DF1C8-5ED1-4A08-88EF-D2548A7CA78A}" destId="{2D604306-E64E-4E10-A7A5-BA38B9321744}" srcOrd="1" destOrd="0" presId="urn:microsoft.com/office/officeart/2005/8/layout/bProcess4"/>
    <dgm:cxn modelId="{688B59E7-F12A-4543-8AEA-85BFB89FB70F}" type="presParOf" srcId="{16AA4849-2BAC-4D96-B3B2-EBF8822FD612}" destId="{53A8F249-C1CB-43C9-B428-3E38D9454ADF}" srcOrd="27" destOrd="0" presId="urn:microsoft.com/office/officeart/2005/8/layout/bProcess4"/>
    <dgm:cxn modelId="{B7E6E815-9E77-422C-B284-476A6B89D400}" type="presParOf" srcId="{16AA4849-2BAC-4D96-B3B2-EBF8822FD612}" destId="{352DBD36-110B-4D31-BBD7-CAFE9C1BDE61}" srcOrd="28" destOrd="0" presId="urn:microsoft.com/office/officeart/2005/8/layout/bProcess4"/>
    <dgm:cxn modelId="{82022FE6-2AE8-4FAE-BBAA-FEDAA0EC5E60}" type="presParOf" srcId="{352DBD36-110B-4D31-BBD7-CAFE9C1BDE61}" destId="{C356D8C0-6796-450F-8A23-A251EAA478E1}" srcOrd="0" destOrd="0" presId="urn:microsoft.com/office/officeart/2005/8/layout/bProcess4"/>
    <dgm:cxn modelId="{3B42320B-7EED-46FD-8259-4C41F68295F1}" type="presParOf" srcId="{352DBD36-110B-4D31-BBD7-CAFE9C1BDE61}" destId="{34456C7F-8D17-4B0D-B364-58F288F9A76A}" srcOrd="1" destOrd="0" presId="urn:microsoft.com/office/officeart/2005/8/layout/bProcess4"/>
    <dgm:cxn modelId="{7228B443-492B-41FA-92A8-760FCED0016F}" type="presParOf" srcId="{16AA4849-2BAC-4D96-B3B2-EBF8822FD612}" destId="{15F849AE-27B8-4788-9C08-19A768FCB710}" srcOrd="29" destOrd="0" presId="urn:microsoft.com/office/officeart/2005/8/layout/bProcess4"/>
    <dgm:cxn modelId="{6642E6C5-E8DB-4EA7-B084-511C0B7502B7}" type="presParOf" srcId="{16AA4849-2BAC-4D96-B3B2-EBF8822FD612}" destId="{EBC02F3B-012F-4303-BFB3-357D3C0D415F}" srcOrd="30" destOrd="0" presId="urn:microsoft.com/office/officeart/2005/8/layout/bProcess4"/>
    <dgm:cxn modelId="{2DEE43E7-F292-4D72-AD4A-F03479519D5C}" type="presParOf" srcId="{EBC02F3B-012F-4303-BFB3-357D3C0D415F}" destId="{2AAB788A-A0C4-4F29-84EF-AFEF0EBB2302}" srcOrd="0" destOrd="0" presId="urn:microsoft.com/office/officeart/2005/8/layout/bProcess4"/>
    <dgm:cxn modelId="{4FC2E400-35F6-4B4A-AC03-D7BA925A208D}" type="presParOf" srcId="{EBC02F3B-012F-4303-BFB3-357D3C0D415F}" destId="{980A304E-5FA7-451C-BA28-64C49F13BD3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9C9C9-3353-43B7-AA5E-98084CF1E703}">
      <dsp:nvSpPr>
        <dsp:cNvPr id="0" name=""/>
        <dsp:cNvSpPr/>
      </dsp:nvSpPr>
      <dsp:spPr>
        <a:xfrm rot="5400000">
          <a:off x="372281" y="470362"/>
          <a:ext cx="730568" cy="8837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C1009-B2B2-43ED-AC57-589BED342073}">
      <dsp:nvSpPr>
        <dsp:cNvPr id="0" name=""/>
        <dsp:cNvSpPr/>
      </dsp:nvSpPr>
      <dsp:spPr>
        <a:xfrm>
          <a:off x="538212" y="965"/>
          <a:ext cx="981977" cy="589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Input (50, 6)</a:t>
          </a:r>
          <a:endParaRPr lang="zh-CN" altLang="en-US" sz="1300" kern="1200" dirty="0"/>
        </a:p>
      </dsp:txBody>
      <dsp:txXfrm>
        <a:off x="555469" y="18222"/>
        <a:ext cx="947463" cy="554672"/>
      </dsp:txXfrm>
    </dsp:sp>
    <dsp:sp modelId="{348641C8-7FCE-4F15-9CC1-BD70B8E385CD}">
      <dsp:nvSpPr>
        <dsp:cNvPr id="0" name=""/>
        <dsp:cNvSpPr/>
      </dsp:nvSpPr>
      <dsp:spPr>
        <a:xfrm rot="5400000">
          <a:off x="372281" y="1206845"/>
          <a:ext cx="730568" cy="8837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875BE-2841-42ED-A74C-43FE8790D30C}">
      <dsp:nvSpPr>
        <dsp:cNvPr id="0" name=""/>
        <dsp:cNvSpPr/>
      </dsp:nvSpPr>
      <dsp:spPr>
        <a:xfrm>
          <a:off x="538212" y="737448"/>
          <a:ext cx="981977" cy="589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 err="1"/>
            <a:t>BatchNorm</a:t>
          </a:r>
          <a:endParaRPr lang="zh-CN" altLang="en-US" sz="1300" kern="1200" dirty="0"/>
        </a:p>
      </dsp:txBody>
      <dsp:txXfrm>
        <a:off x="555469" y="754705"/>
        <a:ext cx="947463" cy="554672"/>
      </dsp:txXfrm>
    </dsp:sp>
    <dsp:sp modelId="{8B3154C0-E880-49E3-9C44-E5D5A4BA483F}">
      <dsp:nvSpPr>
        <dsp:cNvPr id="0" name=""/>
        <dsp:cNvSpPr/>
      </dsp:nvSpPr>
      <dsp:spPr>
        <a:xfrm rot="5400000">
          <a:off x="372281" y="1943329"/>
          <a:ext cx="730568" cy="8837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067C1-86D8-4BCF-9B33-23581D83385E}">
      <dsp:nvSpPr>
        <dsp:cNvPr id="0" name=""/>
        <dsp:cNvSpPr/>
      </dsp:nvSpPr>
      <dsp:spPr>
        <a:xfrm>
          <a:off x="538212" y="1473932"/>
          <a:ext cx="981977" cy="589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Conv (filter 16, kernel 3)</a:t>
          </a:r>
          <a:endParaRPr lang="zh-CN" altLang="en-US" sz="1300" kern="1200" dirty="0"/>
        </a:p>
      </dsp:txBody>
      <dsp:txXfrm>
        <a:off x="555469" y="1491189"/>
        <a:ext cx="947463" cy="554672"/>
      </dsp:txXfrm>
    </dsp:sp>
    <dsp:sp modelId="{F501CDF1-BC20-4EA1-8235-EE0EB2696679}">
      <dsp:nvSpPr>
        <dsp:cNvPr id="0" name=""/>
        <dsp:cNvSpPr/>
      </dsp:nvSpPr>
      <dsp:spPr>
        <a:xfrm>
          <a:off x="740523" y="2311570"/>
          <a:ext cx="1300115" cy="8837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FA3F8-7B57-42CA-874F-49C7B464CD0C}">
      <dsp:nvSpPr>
        <dsp:cNvPr id="0" name=""/>
        <dsp:cNvSpPr/>
      </dsp:nvSpPr>
      <dsp:spPr>
        <a:xfrm>
          <a:off x="538212" y="2210415"/>
          <a:ext cx="981977" cy="589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 err="1"/>
            <a:t>BatchNorm</a:t>
          </a:r>
          <a:endParaRPr lang="zh-CN" altLang="en-US" sz="1300" kern="1200" dirty="0"/>
        </a:p>
      </dsp:txBody>
      <dsp:txXfrm>
        <a:off x="555469" y="2227672"/>
        <a:ext cx="947463" cy="554672"/>
      </dsp:txXfrm>
    </dsp:sp>
    <dsp:sp modelId="{F664D094-FD2E-4DEF-BC50-B163E91D39CC}">
      <dsp:nvSpPr>
        <dsp:cNvPr id="0" name=""/>
        <dsp:cNvSpPr/>
      </dsp:nvSpPr>
      <dsp:spPr>
        <a:xfrm rot="16200000">
          <a:off x="1678312" y="1943329"/>
          <a:ext cx="730568" cy="8837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72767C-10CE-4051-B764-33977B8DF28B}">
      <dsp:nvSpPr>
        <dsp:cNvPr id="0" name=""/>
        <dsp:cNvSpPr/>
      </dsp:nvSpPr>
      <dsp:spPr>
        <a:xfrm>
          <a:off x="1844243" y="2210415"/>
          <a:ext cx="981977" cy="589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 err="1"/>
            <a:t>ReLU</a:t>
          </a:r>
          <a:endParaRPr lang="zh-CN" altLang="en-US" sz="1300" kern="1200" dirty="0"/>
        </a:p>
      </dsp:txBody>
      <dsp:txXfrm>
        <a:off x="1861500" y="2227672"/>
        <a:ext cx="947463" cy="554672"/>
      </dsp:txXfrm>
    </dsp:sp>
    <dsp:sp modelId="{4EFADAFF-4F5C-4F3D-A2B7-30E599E65521}">
      <dsp:nvSpPr>
        <dsp:cNvPr id="0" name=""/>
        <dsp:cNvSpPr/>
      </dsp:nvSpPr>
      <dsp:spPr>
        <a:xfrm rot="16200000">
          <a:off x="1678312" y="1206845"/>
          <a:ext cx="730568" cy="8837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171905-7063-48D8-BCAF-F8D84BD9B2A0}">
      <dsp:nvSpPr>
        <dsp:cNvPr id="0" name=""/>
        <dsp:cNvSpPr/>
      </dsp:nvSpPr>
      <dsp:spPr>
        <a:xfrm>
          <a:off x="1844243" y="1473932"/>
          <a:ext cx="981977" cy="589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Conv (filter 32, kernel 3)</a:t>
          </a:r>
          <a:endParaRPr lang="zh-CN" altLang="en-US" sz="1300" kern="1200" dirty="0"/>
        </a:p>
      </dsp:txBody>
      <dsp:txXfrm>
        <a:off x="1861500" y="1491189"/>
        <a:ext cx="947463" cy="554672"/>
      </dsp:txXfrm>
    </dsp:sp>
    <dsp:sp modelId="{98F5400E-D5A5-416A-8CD4-FA1BA2E64FF3}">
      <dsp:nvSpPr>
        <dsp:cNvPr id="0" name=""/>
        <dsp:cNvSpPr/>
      </dsp:nvSpPr>
      <dsp:spPr>
        <a:xfrm rot="16200000">
          <a:off x="1678312" y="470362"/>
          <a:ext cx="730568" cy="8837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015A6-C796-48AB-8843-82D73555107B}">
      <dsp:nvSpPr>
        <dsp:cNvPr id="0" name=""/>
        <dsp:cNvSpPr/>
      </dsp:nvSpPr>
      <dsp:spPr>
        <a:xfrm>
          <a:off x="1844243" y="737448"/>
          <a:ext cx="981977" cy="589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 err="1"/>
            <a:t>BatchNorm</a:t>
          </a:r>
          <a:endParaRPr lang="zh-CN" altLang="en-US" sz="1300" kern="1200" dirty="0"/>
        </a:p>
      </dsp:txBody>
      <dsp:txXfrm>
        <a:off x="1861500" y="754705"/>
        <a:ext cx="947463" cy="554672"/>
      </dsp:txXfrm>
    </dsp:sp>
    <dsp:sp modelId="{56659A74-7512-4901-AFCC-B37D5E6CB8B2}">
      <dsp:nvSpPr>
        <dsp:cNvPr id="0" name=""/>
        <dsp:cNvSpPr/>
      </dsp:nvSpPr>
      <dsp:spPr>
        <a:xfrm>
          <a:off x="2046553" y="102120"/>
          <a:ext cx="1300115" cy="8837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73AE14-D671-4779-9C95-02EAB2913768}">
      <dsp:nvSpPr>
        <dsp:cNvPr id="0" name=""/>
        <dsp:cNvSpPr/>
      </dsp:nvSpPr>
      <dsp:spPr>
        <a:xfrm>
          <a:off x="1844243" y="965"/>
          <a:ext cx="981977" cy="589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 err="1"/>
            <a:t>ReLU</a:t>
          </a:r>
          <a:endParaRPr lang="zh-CN" altLang="en-US" sz="1300" kern="1200" dirty="0"/>
        </a:p>
      </dsp:txBody>
      <dsp:txXfrm>
        <a:off x="1861500" y="18222"/>
        <a:ext cx="947463" cy="554672"/>
      </dsp:txXfrm>
    </dsp:sp>
    <dsp:sp modelId="{1555893F-3125-48E4-BD92-AF05D3F09F51}">
      <dsp:nvSpPr>
        <dsp:cNvPr id="0" name=""/>
        <dsp:cNvSpPr/>
      </dsp:nvSpPr>
      <dsp:spPr>
        <a:xfrm rot="5400000">
          <a:off x="2984342" y="470362"/>
          <a:ext cx="730568" cy="8837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6239B8-ED1C-434D-9F62-C7288C1CC6C9}">
      <dsp:nvSpPr>
        <dsp:cNvPr id="0" name=""/>
        <dsp:cNvSpPr/>
      </dsp:nvSpPr>
      <dsp:spPr>
        <a:xfrm>
          <a:off x="3150273" y="965"/>
          <a:ext cx="981977" cy="589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Max-Pool (2)</a:t>
          </a:r>
          <a:endParaRPr lang="zh-CN" altLang="en-US" sz="1300" kern="1200" dirty="0"/>
        </a:p>
      </dsp:txBody>
      <dsp:txXfrm>
        <a:off x="3167530" y="18222"/>
        <a:ext cx="947463" cy="554672"/>
      </dsp:txXfrm>
    </dsp:sp>
    <dsp:sp modelId="{7ABA6344-684D-4F7F-96DC-52D239CA76AD}">
      <dsp:nvSpPr>
        <dsp:cNvPr id="0" name=""/>
        <dsp:cNvSpPr/>
      </dsp:nvSpPr>
      <dsp:spPr>
        <a:xfrm rot="5400000">
          <a:off x="2984342" y="1206845"/>
          <a:ext cx="730568" cy="8837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7EAC76-BDC4-47E5-ACCE-E6D19E6FE898}">
      <dsp:nvSpPr>
        <dsp:cNvPr id="0" name=""/>
        <dsp:cNvSpPr/>
      </dsp:nvSpPr>
      <dsp:spPr>
        <a:xfrm>
          <a:off x="3150273" y="737448"/>
          <a:ext cx="981977" cy="589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Conv (filter 64, kernel 3)</a:t>
          </a:r>
          <a:endParaRPr lang="zh-CN" altLang="en-US" sz="1300" kern="1200" dirty="0"/>
        </a:p>
      </dsp:txBody>
      <dsp:txXfrm>
        <a:off x="3167530" y="754705"/>
        <a:ext cx="947463" cy="554672"/>
      </dsp:txXfrm>
    </dsp:sp>
    <dsp:sp modelId="{8847961D-0760-437E-B02D-F48535B1A0D1}">
      <dsp:nvSpPr>
        <dsp:cNvPr id="0" name=""/>
        <dsp:cNvSpPr/>
      </dsp:nvSpPr>
      <dsp:spPr>
        <a:xfrm rot="5400000">
          <a:off x="2984342" y="1943329"/>
          <a:ext cx="730568" cy="8837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462455-C40E-4673-907A-D90C3EC930CA}">
      <dsp:nvSpPr>
        <dsp:cNvPr id="0" name=""/>
        <dsp:cNvSpPr/>
      </dsp:nvSpPr>
      <dsp:spPr>
        <a:xfrm>
          <a:off x="3150273" y="1473932"/>
          <a:ext cx="981977" cy="589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 err="1"/>
            <a:t>BatchNorm</a:t>
          </a:r>
          <a:endParaRPr lang="zh-CN" altLang="en-US" sz="1300" kern="1200" dirty="0"/>
        </a:p>
      </dsp:txBody>
      <dsp:txXfrm>
        <a:off x="3167530" y="1491189"/>
        <a:ext cx="947463" cy="554672"/>
      </dsp:txXfrm>
    </dsp:sp>
    <dsp:sp modelId="{6CC6C083-8FD3-4C19-9CA4-06753369F024}">
      <dsp:nvSpPr>
        <dsp:cNvPr id="0" name=""/>
        <dsp:cNvSpPr/>
      </dsp:nvSpPr>
      <dsp:spPr>
        <a:xfrm>
          <a:off x="3352584" y="2311570"/>
          <a:ext cx="1300115" cy="8837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14168A-DD96-4CCB-A875-6DC03C08314B}">
      <dsp:nvSpPr>
        <dsp:cNvPr id="0" name=""/>
        <dsp:cNvSpPr/>
      </dsp:nvSpPr>
      <dsp:spPr>
        <a:xfrm>
          <a:off x="3150273" y="2210415"/>
          <a:ext cx="981977" cy="589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 err="1"/>
            <a:t>ReLU</a:t>
          </a:r>
          <a:endParaRPr lang="zh-CN" altLang="en-US" sz="1300" kern="1200" dirty="0"/>
        </a:p>
      </dsp:txBody>
      <dsp:txXfrm>
        <a:off x="3167530" y="2227672"/>
        <a:ext cx="947463" cy="554672"/>
      </dsp:txXfrm>
    </dsp:sp>
    <dsp:sp modelId="{2F0975CE-51FF-4663-B46E-2F8340FBFCB7}">
      <dsp:nvSpPr>
        <dsp:cNvPr id="0" name=""/>
        <dsp:cNvSpPr/>
      </dsp:nvSpPr>
      <dsp:spPr>
        <a:xfrm rot="16200000">
          <a:off x="4290373" y="1943329"/>
          <a:ext cx="730568" cy="8837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22781-7E15-4835-A45E-AE41BF00FCEB}">
      <dsp:nvSpPr>
        <dsp:cNvPr id="0" name=""/>
        <dsp:cNvSpPr/>
      </dsp:nvSpPr>
      <dsp:spPr>
        <a:xfrm>
          <a:off x="4456304" y="2210415"/>
          <a:ext cx="981977" cy="589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Max-Pool (2)</a:t>
          </a:r>
          <a:endParaRPr lang="zh-CN" altLang="en-US" sz="1300" kern="1200" dirty="0"/>
        </a:p>
      </dsp:txBody>
      <dsp:txXfrm>
        <a:off x="4473561" y="2227672"/>
        <a:ext cx="947463" cy="554672"/>
      </dsp:txXfrm>
    </dsp:sp>
    <dsp:sp modelId="{53A8F249-C1CB-43C9-B428-3E38D9454ADF}">
      <dsp:nvSpPr>
        <dsp:cNvPr id="0" name=""/>
        <dsp:cNvSpPr/>
      </dsp:nvSpPr>
      <dsp:spPr>
        <a:xfrm rot="16200000">
          <a:off x="4290373" y="1206845"/>
          <a:ext cx="730568" cy="8837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04306-E64E-4E10-A7A5-BA38B9321744}">
      <dsp:nvSpPr>
        <dsp:cNvPr id="0" name=""/>
        <dsp:cNvSpPr/>
      </dsp:nvSpPr>
      <dsp:spPr>
        <a:xfrm>
          <a:off x="4456304" y="1473932"/>
          <a:ext cx="981977" cy="589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Flatten</a:t>
          </a:r>
          <a:endParaRPr lang="zh-CN" altLang="en-US" sz="1300" kern="1200" dirty="0"/>
        </a:p>
      </dsp:txBody>
      <dsp:txXfrm>
        <a:off x="4473561" y="1491189"/>
        <a:ext cx="947463" cy="554672"/>
      </dsp:txXfrm>
    </dsp:sp>
    <dsp:sp modelId="{15F849AE-27B8-4788-9C08-19A768FCB710}">
      <dsp:nvSpPr>
        <dsp:cNvPr id="0" name=""/>
        <dsp:cNvSpPr/>
      </dsp:nvSpPr>
      <dsp:spPr>
        <a:xfrm rot="16200000">
          <a:off x="4290373" y="470362"/>
          <a:ext cx="730568" cy="8837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456C7F-8D17-4B0D-B364-58F288F9A76A}">
      <dsp:nvSpPr>
        <dsp:cNvPr id="0" name=""/>
        <dsp:cNvSpPr/>
      </dsp:nvSpPr>
      <dsp:spPr>
        <a:xfrm>
          <a:off x="4456304" y="737448"/>
          <a:ext cx="981977" cy="589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Dense (</a:t>
          </a:r>
          <a:r>
            <a:rPr lang="en-US" altLang="zh-CN" sz="1300" kern="1200" dirty="0" err="1"/>
            <a:t>ReLU</a:t>
          </a:r>
          <a:r>
            <a:rPr lang="en-US" altLang="zh-CN" sz="1300" kern="1200" dirty="0"/>
            <a:t>)</a:t>
          </a:r>
          <a:endParaRPr lang="zh-CN" altLang="en-US" sz="1300" kern="1200" dirty="0"/>
        </a:p>
      </dsp:txBody>
      <dsp:txXfrm>
        <a:off x="4473561" y="754705"/>
        <a:ext cx="947463" cy="554672"/>
      </dsp:txXfrm>
    </dsp:sp>
    <dsp:sp modelId="{980A304E-5FA7-451C-BA28-64C49F13BD3B}">
      <dsp:nvSpPr>
        <dsp:cNvPr id="0" name=""/>
        <dsp:cNvSpPr/>
      </dsp:nvSpPr>
      <dsp:spPr>
        <a:xfrm>
          <a:off x="4456304" y="965"/>
          <a:ext cx="981977" cy="589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Dense (</a:t>
          </a:r>
          <a:r>
            <a:rPr lang="en-US" altLang="zh-CN" sz="1300" kern="1200" dirty="0" err="1"/>
            <a:t>softmax</a:t>
          </a:r>
          <a:r>
            <a:rPr lang="en-US" altLang="zh-CN" sz="1300" kern="1200" dirty="0"/>
            <a:t>, 7)</a:t>
          </a:r>
          <a:endParaRPr lang="zh-CN" altLang="en-US" sz="1300" kern="1200" dirty="0"/>
        </a:p>
      </dsp:txBody>
      <dsp:txXfrm>
        <a:off x="4473561" y="18222"/>
        <a:ext cx="947463" cy="554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E85B7-367C-4493-9F7F-9F37CEC78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F279F0-0630-4D86-99E3-6D632E986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B48929-EEA6-4470-88FC-AB558E960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209E-4115-44EE-8215-66033CD3F8ED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625C6A-9093-4C91-9D8A-C0AB050ED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97AAF1-4FE9-4B5A-9229-13812653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0E631-8EE1-4D64-8E2C-9C5DB0386F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54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FA72C-5753-441B-900F-A4BCBD026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BF526C-2BBA-46D4-88CF-094A781D2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23D724-6B6C-40FC-8D35-CD9B014C2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209E-4115-44EE-8215-66033CD3F8ED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C8D63A-59B0-45AE-AB6D-FA1A653D3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CD1DB6-3708-4416-A4ED-4FA1F5B59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0E631-8EE1-4D64-8E2C-9C5DB0386F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439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94678C2-4E2B-42FB-860C-8303D6EC9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CCCC3D-EE51-442C-9AF3-BC25A75F9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7C959F-A9F3-4FBD-92F8-A8632F1A1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209E-4115-44EE-8215-66033CD3F8ED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F69758-28CE-4C71-B527-1C8CFFDD8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4E1973-80D5-40EE-8422-E5A895D0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0E631-8EE1-4D64-8E2C-9C5DB0386F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67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551CA-C121-41BB-A689-83B5DE31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33EA0B-3118-42E5-947D-9D8CC2AF8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5E5E18-672E-49FC-942C-9570674AC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209E-4115-44EE-8215-66033CD3F8ED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222F33-6FFE-4874-A13E-27CDC648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8BC831-CE5C-4C2D-9DCD-3064DB0D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0E631-8EE1-4D64-8E2C-9C5DB0386F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855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80B81-980F-43F6-A1B3-9B593C091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64B512-BAA3-4534-961D-46DD68379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E40014-5961-4D88-A3B3-9BFFE443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209E-4115-44EE-8215-66033CD3F8ED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ABB77C-BC78-409A-8CDC-118EFEC1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6EA83F-FDE5-471D-B378-D27B51E4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0E631-8EE1-4D64-8E2C-9C5DB0386F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2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0CEE75-2EFD-4724-8C9B-E1B9F9A7F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B25957-3BBA-472D-B5E8-730584CC24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3C369D-3AF3-4266-AD68-023F772E9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19278C-7939-4E6D-B626-7521848A7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209E-4115-44EE-8215-66033CD3F8ED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CC1175-163A-4EF2-848E-9C17DB6BA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3CDB42-E86C-4EB7-AFAA-C7E30794A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0E631-8EE1-4D64-8E2C-9C5DB0386F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973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EB8E2-A1E6-4ED3-BB78-090C0BD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6C4E40-3B62-4614-96E0-109EF8EEC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B3FFE6-E10C-4E62-B609-F81A2EFEF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58803B-3B16-4F02-B48A-6D39640DD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069A03-57D4-4DC9-96E9-0CF614E4E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2C433E-D266-4FC5-A33D-D44554BD2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209E-4115-44EE-8215-66033CD3F8ED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5D5457-C40F-4977-9372-74D7FEC49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BF442C7-E2AB-46AD-A26C-0CB289902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0E631-8EE1-4D64-8E2C-9C5DB0386F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62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940FA7-1829-4CD5-BA1B-65BEDC5D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45E2B6-AE4B-4AC4-B16C-73BB39022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209E-4115-44EE-8215-66033CD3F8ED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CDAE18-0D63-4757-8851-36313562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8CF049-57CD-4CD3-8CC6-19A5F602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0E631-8EE1-4D64-8E2C-9C5DB0386F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170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311EFC-6A1F-4F57-8F09-3C231B868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209E-4115-44EE-8215-66033CD3F8ED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68859A-5D71-420E-B30F-8C7D92D6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01AFB5-5EDA-4BBD-A136-BF74A4A5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0E631-8EE1-4D64-8E2C-9C5DB0386F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26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697DC-5C3E-4116-8636-9485423D6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5FFA69-59DB-463C-8EB9-C54EF81B7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CEDC24-0599-40DF-A250-5B6886B87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5FC236-1E16-4A84-BAB3-AE3C72A5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209E-4115-44EE-8215-66033CD3F8ED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546F85-E103-44B6-B333-4D8C99768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1278D8-299F-45B3-8923-A27E5D08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0E631-8EE1-4D64-8E2C-9C5DB0386F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261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63A64-FA52-40FA-BD96-AF14A7F34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52EFA-0D8B-4725-8036-62AA280C1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1B2896-DEAE-40FF-9B45-8C04FF70B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ACC64B-D398-461B-800B-641376C6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209E-4115-44EE-8215-66033CD3F8ED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8034AC-BE7D-41F7-9AB7-FA006C60A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39C1BC-15D7-4671-B72C-70628C97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0E631-8EE1-4D64-8E2C-9C5DB0386F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238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59113-9C57-4397-9502-3CDAB1DCB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D5356E-6432-4005-B7F2-3959F01E0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88342B-9F4F-45D7-8EDD-0BC5464C3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E209E-4115-44EE-8215-66033CD3F8ED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6636B8-A9BA-4E33-92BD-4D66CE0EA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565227-0F93-49E8-8F64-1608B2BDD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0E631-8EE1-4D64-8E2C-9C5DB0386F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82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7.png"/><Relationship Id="rId4" Type="http://schemas.openxmlformats.org/officeDocument/2006/relationships/video" Target="../media/media2.mp4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0319C-176D-423F-B748-0BFDCAD6D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1204" y="311658"/>
            <a:ext cx="9144000" cy="2387600"/>
          </a:xfrm>
        </p:spPr>
        <p:txBody>
          <a:bodyPr/>
          <a:lstStyle/>
          <a:p>
            <a:r>
              <a:rPr lang="en-US" altLang="zh-CN" dirty="0"/>
              <a:t>IoT Group 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E70DF5-2403-425C-B9A7-40EC711D4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2779" y="3146315"/>
            <a:ext cx="9144000" cy="219456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Android application+ CNN model+ </a:t>
            </a:r>
            <a:r>
              <a:rPr lang="en-US" altLang="zh-CN" dirty="0" err="1"/>
              <a:t>Respeck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r>
              <a:rPr lang="en-US" altLang="zh-CN" dirty="0"/>
              <a:t>Group member: </a:t>
            </a:r>
            <a:r>
              <a:rPr lang="en-US" altLang="zh-CN" dirty="0" err="1"/>
              <a:t>Chenxi</a:t>
            </a:r>
            <a:r>
              <a:rPr lang="en-US" altLang="zh-CN" dirty="0"/>
              <a:t> Yang</a:t>
            </a:r>
          </a:p>
          <a:p>
            <a:r>
              <a:rPr lang="en-US" altLang="zh-CN" dirty="0"/>
              <a:t>                             </a:t>
            </a:r>
            <a:r>
              <a:rPr lang="en-US" altLang="zh-CN" dirty="0" err="1"/>
              <a:t>Pengcheng</a:t>
            </a:r>
            <a:r>
              <a:rPr lang="en-US" altLang="zh-CN" dirty="0"/>
              <a:t> Jin</a:t>
            </a:r>
          </a:p>
          <a:p>
            <a:r>
              <a:rPr lang="en-US" altLang="zh-CN" dirty="0"/>
              <a:t>                          </a:t>
            </a:r>
            <a:r>
              <a:rPr lang="en-US" altLang="zh-CN" dirty="0" err="1"/>
              <a:t>Yongjian</a:t>
            </a:r>
            <a:r>
              <a:rPr lang="en-US" altLang="zh-CN" dirty="0"/>
              <a:t> Liu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E3BE9F-7A84-41E6-B673-B8F017817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38" y="1536071"/>
            <a:ext cx="3220488" cy="322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4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CA825C-3023-4DE0-B019-E75D5341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architecture of implementation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C33EB8-2B0A-42A9-8CA3-02C46512EBF5}"/>
              </a:ext>
            </a:extLst>
          </p:cNvPr>
          <p:cNvSpPr/>
          <p:nvPr/>
        </p:nvSpPr>
        <p:spPr>
          <a:xfrm>
            <a:off x="1838227" y="1690688"/>
            <a:ext cx="1498861" cy="6315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CNN Model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DA7E13-8459-42EF-93B4-56E6AF3B57FB}"/>
              </a:ext>
            </a:extLst>
          </p:cNvPr>
          <p:cNvSpPr/>
          <p:nvPr/>
        </p:nvSpPr>
        <p:spPr>
          <a:xfrm>
            <a:off x="8570536" y="1690688"/>
            <a:ext cx="1498861" cy="6315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E667CA-B125-4E41-B482-0BC92AC5B87E}"/>
              </a:ext>
            </a:extLst>
          </p:cNvPr>
          <p:cNvSpPr/>
          <p:nvPr/>
        </p:nvSpPr>
        <p:spPr>
          <a:xfrm>
            <a:off x="5097152" y="1690688"/>
            <a:ext cx="1498861" cy="6315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App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4E11A28-8C3C-43B5-9DF6-B2230B2F8522}"/>
              </a:ext>
            </a:extLst>
          </p:cNvPr>
          <p:cNvSpPr/>
          <p:nvPr/>
        </p:nvSpPr>
        <p:spPr>
          <a:xfrm>
            <a:off x="5127395" y="5191028"/>
            <a:ext cx="1498861" cy="6315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Software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E5200D6-986A-4AF7-A858-63ED6E5BE67E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5846583" y="2322284"/>
            <a:ext cx="30243" cy="286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57493918-2609-412F-8B20-54F66CD12A7C}"/>
              </a:ext>
            </a:extLst>
          </p:cNvPr>
          <p:cNvCxnSpPr>
            <a:stCxn id="5" idx="2"/>
          </p:cNvCxnSpPr>
          <p:nvPr/>
        </p:nvCxnSpPr>
        <p:spPr>
          <a:xfrm rot="5400000">
            <a:off x="6935615" y="1263494"/>
            <a:ext cx="1325563" cy="34431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1386CFF7-DA3A-4C81-844F-99858C69372A}"/>
              </a:ext>
            </a:extLst>
          </p:cNvPr>
          <p:cNvCxnSpPr>
            <a:stCxn id="4" idx="2"/>
          </p:cNvCxnSpPr>
          <p:nvPr/>
        </p:nvCxnSpPr>
        <p:spPr>
          <a:xfrm rot="16200000" flipH="1">
            <a:off x="3554339" y="1355603"/>
            <a:ext cx="1325563" cy="32589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8F11AB9-2747-437C-B0FE-7DF185545947}"/>
              </a:ext>
            </a:extLst>
          </p:cNvPr>
          <p:cNvSpPr txBox="1"/>
          <p:nvPr/>
        </p:nvSpPr>
        <p:spPr>
          <a:xfrm>
            <a:off x="7013542" y="3233869"/>
            <a:ext cx="192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User authenticate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C9984CD-4801-472C-8062-34BA814344C4}"/>
              </a:ext>
            </a:extLst>
          </p:cNvPr>
          <p:cNvSpPr txBox="1"/>
          <p:nvPr/>
        </p:nvSpPr>
        <p:spPr>
          <a:xfrm>
            <a:off x="6391373" y="3680799"/>
            <a:ext cx="3165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Cloud database(History data)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49C0793-B44D-4ED5-82DF-7294E4B0CF2F}"/>
              </a:ext>
            </a:extLst>
          </p:cNvPr>
          <p:cNvSpPr txBox="1"/>
          <p:nvPr/>
        </p:nvSpPr>
        <p:spPr>
          <a:xfrm>
            <a:off x="3152873" y="3201603"/>
            <a:ext cx="192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Motion detection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97E4749-6B85-49B5-898B-F86C6B77FE06}"/>
              </a:ext>
            </a:extLst>
          </p:cNvPr>
          <p:cNvSpPr txBox="1"/>
          <p:nvPr/>
        </p:nvSpPr>
        <p:spPr>
          <a:xfrm>
            <a:off x="4300192" y="2446489"/>
            <a:ext cx="192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User interface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1372A90-5926-4F82-A427-688D6CCA8DA0}"/>
              </a:ext>
            </a:extLst>
          </p:cNvPr>
          <p:cNvSpPr txBox="1"/>
          <p:nvPr/>
        </p:nvSpPr>
        <p:spPr>
          <a:xfrm>
            <a:off x="4217120" y="4559432"/>
            <a:ext cx="192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Falling warning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10996A8-72C2-4DA5-8FB6-2CA8A2BA2652}"/>
              </a:ext>
            </a:extLst>
          </p:cNvPr>
          <p:cNvSpPr txBox="1"/>
          <p:nvPr/>
        </p:nvSpPr>
        <p:spPr>
          <a:xfrm>
            <a:off x="4136599" y="4222545"/>
            <a:ext cx="192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Sitting reminder</a:t>
            </a:r>
          </a:p>
        </p:txBody>
      </p:sp>
    </p:spTree>
    <p:extLst>
      <p:ext uri="{BB962C8B-B14F-4D97-AF65-F5344CB8AC3E}">
        <p14:creationId xmlns:p14="http://schemas.microsoft.com/office/powerpoint/2010/main" val="325639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F3BB321-E4F0-4675-B560-F72B94EA3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148" y="1221559"/>
            <a:ext cx="9991725" cy="333681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DA46D0-FB23-43C0-9315-7B732A3B0172}"/>
              </a:ext>
            </a:extLst>
          </p:cNvPr>
          <p:cNvSpPr txBox="1"/>
          <p:nvPr/>
        </p:nvSpPr>
        <p:spPr>
          <a:xfrm>
            <a:off x="1958842" y="2800672"/>
            <a:ext cx="156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Convolution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3BFD-EEDE-4D94-967A-2DD78F80281B}"/>
              </a:ext>
            </a:extLst>
          </p:cNvPr>
          <p:cNvSpPr txBox="1"/>
          <p:nvPr/>
        </p:nvSpPr>
        <p:spPr>
          <a:xfrm>
            <a:off x="3198273" y="3104989"/>
            <a:ext cx="156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Convolution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FF4356-9477-4E83-ACB8-CADBD96E6EEF}"/>
              </a:ext>
            </a:extLst>
          </p:cNvPr>
          <p:cNvSpPr txBox="1"/>
          <p:nvPr/>
        </p:nvSpPr>
        <p:spPr>
          <a:xfrm>
            <a:off x="6056325" y="3474321"/>
            <a:ext cx="156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Convolution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C486AC-0485-4F6C-AE7C-1092493D1DEA}"/>
              </a:ext>
            </a:extLst>
          </p:cNvPr>
          <p:cNvSpPr txBox="1"/>
          <p:nvPr/>
        </p:nvSpPr>
        <p:spPr>
          <a:xfrm>
            <a:off x="4840641" y="3289655"/>
            <a:ext cx="156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Max-Pool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A839B1-4DAE-4557-B487-2DD7A0AE2219}"/>
              </a:ext>
            </a:extLst>
          </p:cNvPr>
          <p:cNvSpPr txBox="1"/>
          <p:nvPr/>
        </p:nvSpPr>
        <p:spPr>
          <a:xfrm>
            <a:off x="7785022" y="3597076"/>
            <a:ext cx="156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Max-Pool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3E4C7F-98D7-4E04-81AE-412EA8510AE7}"/>
              </a:ext>
            </a:extLst>
          </p:cNvPr>
          <p:cNvSpPr txBox="1"/>
          <p:nvPr/>
        </p:nvSpPr>
        <p:spPr>
          <a:xfrm>
            <a:off x="9353502" y="3741698"/>
            <a:ext cx="156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Flatten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6771295-22B8-42B6-B2CF-96C11EDAEEF6}"/>
              </a:ext>
            </a:extLst>
          </p:cNvPr>
          <p:cNvSpPr txBox="1"/>
          <p:nvPr/>
        </p:nvSpPr>
        <p:spPr>
          <a:xfrm>
            <a:off x="10604096" y="3969647"/>
            <a:ext cx="156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Dense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C3E5B9-D864-4535-A05C-EAE4986412F6}"/>
              </a:ext>
            </a:extLst>
          </p:cNvPr>
          <p:cNvSpPr txBox="1"/>
          <p:nvPr/>
        </p:nvSpPr>
        <p:spPr>
          <a:xfrm>
            <a:off x="11410765" y="4079342"/>
            <a:ext cx="156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Dense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12DF50-C446-4102-AEE4-53ECB2F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Models</a:t>
            </a:r>
            <a:endParaRPr lang="zh-CN" altLang="en-US" dirty="0"/>
          </a:p>
        </p:txBody>
      </p:sp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16307F66-A8A7-4D62-98D4-0AF45E9A6CA1}"/>
              </a:ext>
            </a:extLst>
          </p:cNvPr>
          <p:cNvGraphicFramePr/>
          <p:nvPr/>
        </p:nvGraphicFramePr>
        <p:xfrm>
          <a:off x="475627" y="3741698"/>
          <a:ext cx="5976495" cy="2800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004D2040-2E48-4F48-A8F7-B400FF555041}"/>
              </a:ext>
            </a:extLst>
          </p:cNvPr>
          <p:cNvSpPr txBox="1"/>
          <p:nvPr/>
        </p:nvSpPr>
        <p:spPr>
          <a:xfrm>
            <a:off x="7450119" y="5141982"/>
            <a:ext cx="2776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Total params: 73,359</a:t>
            </a:r>
          </a:p>
          <a:p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Training set </a:t>
            </a:r>
            <a:r>
              <a:rPr lang="en-US" altLang="zh-CN" sz="18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94.4%  </a:t>
            </a:r>
          </a:p>
          <a:p>
            <a:r>
              <a:rPr lang="en-US" altLang="zh-CN" sz="18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Test set 94.0%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5732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2DF50-C446-4102-AEE4-53ECB2F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App 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039BA4-A80B-4699-B6F4-05F26400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256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altLang="zh-CN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Five</a:t>
            </a:r>
            <a:r>
              <a:rPr lang="en-GB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Main </a:t>
            </a:r>
            <a:r>
              <a:rPr lang="en-GB" altLang="zh-CN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GB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unction</a:t>
            </a:r>
          </a:p>
          <a:p>
            <a:pPr marL="0" indent="0">
              <a:buNone/>
            </a:pPr>
            <a:r>
              <a:rPr lang="en-GB" altLang="zh-CN" sz="20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en-GB" altLang="zh-CN" sz="20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Motion detection</a:t>
            </a:r>
          </a:p>
          <a:p>
            <a:r>
              <a:rPr lang="en-GB" altLang="zh-CN" sz="1800" dirty="0">
                <a:latin typeface="等线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GB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classes(CNN trained)</a:t>
            </a:r>
          </a:p>
          <a:p>
            <a:r>
              <a:rPr lang="en-GB" altLang="zh-CN" sz="1800" dirty="0">
                <a:latin typeface="等线" panose="02010600030101010101" pitchFamily="2" charset="-122"/>
                <a:cs typeface="Times New Roman" panose="02020603050405020304" pitchFamily="18" charset="0"/>
              </a:rPr>
              <a:t>Falling, Lying, Descending, Climbing stairs, </a:t>
            </a:r>
          </a:p>
          <a:p>
            <a:pPr marL="0" indent="0">
              <a:buNone/>
            </a:pPr>
            <a:r>
              <a:rPr lang="en-GB" altLang="zh-CN" sz="1800" dirty="0">
                <a:latin typeface="等线" panose="02010600030101010101" pitchFamily="2" charset="-122"/>
                <a:cs typeface="Times New Roman" panose="02020603050405020304" pitchFamily="18" charset="0"/>
              </a:rPr>
              <a:t>Walking, Sitting, Running</a:t>
            </a:r>
          </a:p>
          <a:p>
            <a:endParaRPr lang="en-GB" altLang="zh-CN" sz="1800" dirty="0">
              <a:effectLst/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 Account authentication(registered, reset password)</a:t>
            </a:r>
            <a:endParaRPr lang="en-GB" altLang="zh-CN" sz="2000" b="1" dirty="0">
              <a:effectLst/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GB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Based on the Google Firebase (email address, password)</a:t>
            </a:r>
          </a:p>
          <a:p>
            <a:endParaRPr lang="en-GB" altLang="zh-CN" sz="1800" dirty="0">
              <a:effectLst/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 History data showing</a:t>
            </a:r>
          </a:p>
          <a:p>
            <a:r>
              <a:rPr lang="en-GB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Data in Cloud(JSON tree)</a:t>
            </a:r>
          </a:p>
          <a:p>
            <a:endParaRPr lang="en-GB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 Sitting Reminder</a:t>
            </a:r>
          </a:p>
          <a:p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Reminder sitting time too long</a:t>
            </a:r>
          </a:p>
          <a:p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Customize own Max sitting time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8F1376-B0C9-49EF-A4E4-E282198FB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26" y="0"/>
            <a:ext cx="1703345" cy="35013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883DC8-DBF6-4946-821F-68C3A21A3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434" y="3254993"/>
            <a:ext cx="1752813" cy="36030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DC2C50-69CB-43B3-AB3D-C3311DF68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171" y="0"/>
            <a:ext cx="1703345" cy="35013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3C37DE-BE27-4141-9E30-B84699649B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171" y="3238495"/>
            <a:ext cx="1768865" cy="363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33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F0B3EA-F13C-4644-867E-86D0C469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Falling Warning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D54422-D9A7-4344-8056-B875E27F7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Customize</a:t>
            </a:r>
            <a:r>
              <a:rPr lang="en-US" altLang="zh-CN" dirty="0"/>
              <a:t> Emergency Contact</a:t>
            </a:r>
          </a:p>
          <a:p>
            <a:endParaRPr lang="en-US" altLang="zh-CN" dirty="0"/>
          </a:p>
          <a:p>
            <a:r>
              <a:rPr lang="en-US" altLang="zh-CN" dirty="0"/>
              <a:t>Auto Call Emergency Contact </a:t>
            </a:r>
          </a:p>
          <a:p>
            <a:pPr marL="0" indent="0">
              <a:buNone/>
            </a:pPr>
            <a:r>
              <a:rPr lang="en-US" altLang="zh-CN" dirty="0"/>
              <a:t>when falling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8A161C-F9F7-41B5-B0F6-F9FDC58B6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88" y="-1"/>
            <a:ext cx="3063456" cy="62971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35DB3B-A159-4991-8CB6-71B4B8BD0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644" y="0"/>
            <a:ext cx="2906356" cy="62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13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2DF50-C446-4102-AEE4-53ECB2F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Performance 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039BA4-A80B-4699-B6F4-05F26400F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just">
              <a:buNone/>
            </a:pPr>
            <a:r>
              <a:rPr lang="en-GB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 Accuracy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Training set </a:t>
            </a:r>
            <a:r>
              <a:rPr lang="en-US" altLang="zh-CN" sz="18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94.4%;  Test set 94.0%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just">
              <a:buNone/>
            </a:pPr>
            <a:r>
              <a:rPr lang="en-GB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 Communication latency</a:t>
            </a:r>
          </a:p>
          <a:p>
            <a:pPr algn="just"/>
            <a:r>
              <a:rPr lang="en-GB" altLang="zh-CN" sz="1800" kern="10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0-1</a:t>
            </a:r>
            <a:r>
              <a:rPr lang="en-GB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seconds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just">
              <a:buNone/>
            </a:pPr>
            <a:r>
              <a:rPr lang="en-GB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 Power consumption</a:t>
            </a:r>
          </a:p>
          <a:p>
            <a:pPr algn="just"/>
            <a:r>
              <a:rPr lang="en-GB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75.68mAh /10min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just">
              <a:buNone/>
            </a:pPr>
            <a:r>
              <a:rPr lang="en-GB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 Cellular data consumption</a:t>
            </a:r>
          </a:p>
          <a:p>
            <a:pPr algn="just"/>
            <a:r>
              <a:rPr lang="en-GB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7.89MB/10min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just">
              <a:buNone/>
            </a:pPr>
            <a:r>
              <a:rPr lang="en-GB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5. CPU cycles</a:t>
            </a:r>
          </a:p>
          <a:p>
            <a:pPr algn="just"/>
            <a:r>
              <a:rPr lang="en-GB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GB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 more than 20% of total 2.36GHZ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just">
              <a:buNone/>
            </a:pPr>
            <a:r>
              <a:rPr lang="en-GB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6. Memory usage</a:t>
            </a:r>
          </a:p>
          <a:p>
            <a:pPr algn="just"/>
            <a:r>
              <a:rPr lang="en-GB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Average RAM usage </a:t>
            </a:r>
            <a:r>
              <a:rPr lang="en-GB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70</a:t>
            </a:r>
            <a:r>
              <a:rPr lang="en-GB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MB</a:t>
            </a:r>
          </a:p>
          <a:p>
            <a:pPr algn="just"/>
            <a:r>
              <a:rPr lang="en-GB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ROM: 11.7MB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21A84D-9230-495B-9241-B3AAB234F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86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78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4D33B-9628-4A42-BE51-D680A329B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 and reflections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9BF307-87A3-42E8-894D-EF316DCD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b="1" dirty="0"/>
              <a:t>Advantage:</a:t>
            </a:r>
          </a:p>
          <a:p>
            <a:r>
              <a:rPr lang="en-US" altLang="zh-CN" dirty="0"/>
              <a:t>High accuracy</a:t>
            </a:r>
          </a:p>
          <a:p>
            <a:r>
              <a:rPr lang="en-US" altLang="zh-CN" dirty="0"/>
              <a:t>User authentication (Cloud)</a:t>
            </a:r>
          </a:p>
          <a:p>
            <a:r>
              <a:rPr lang="en-US" altLang="zh-CN" dirty="0" err="1"/>
              <a:t>Hstory</a:t>
            </a:r>
            <a:r>
              <a:rPr lang="en-US" altLang="zh-CN" dirty="0"/>
              <a:t> data is stored in NoSQL Cloud database</a:t>
            </a:r>
          </a:p>
          <a:p>
            <a:r>
              <a:rPr lang="en-US" altLang="zh-CN" dirty="0"/>
              <a:t>Falling warning</a:t>
            </a:r>
          </a:p>
          <a:p>
            <a:r>
              <a:rPr lang="en-US" altLang="zh-CN" dirty="0"/>
              <a:t>Customize the Max Sitting reminder time &amp; Emergency Contact</a:t>
            </a:r>
          </a:p>
          <a:p>
            <a:pPr marL="0" indent="0">
              <a:buNone/>
            </a:pPr>
            <a:r>
              <a:rPr lang="en-US" altLang="zh-CN" b="1" dirty="0"/>
              <a:t>Disadvantage:</a:t>
            </a:r>
          </a:p>
          <a:p>
            <a:r>
              <a:rPr lang="en-US" altLang="zh-CN" dirty="0"/>
              <a:t>Only 7 classes</a:t>
            </a:r>
          </a:p>
          <a:p>
            <a:r>
              <a:rPr lang="en-US" altLang="zh-CN" dirty="0"/>
              <a:t>Model stored in the device, not cloud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5351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44E9C6-AB87-48D8-9834-6D525CCD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 App screen shot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D099EA5-70D1-4AC5-96E2-DC2B7BCB9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760" y="2111598"/>
            <a:ext cx="2256636" cy="465288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F52621-A3C9-484E-93F3-010F0D7B9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219" y="2111599"/>
            <a:ext cx="2263567" cy="46528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EB7FF31-FF5E-4CE4-9435-05602E281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827" y="2111598"/>
            <a:ext cx="2263568" cy="46528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769E9FE-475C-4230-AED2-35B65D995A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" y="2111604"/>
            <a:ext cx="2263567" cy="46528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31B750-0D86-4836-9AC1-CACE0BB9BF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96" y="2111598"/>
            <a:ext cx="2263567" cy="465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0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33072-D4FB-415E-8AC9-BA514C849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77" y="150362"/>
            <a:ext cx="12276841" cy="1325563"/>
          </a:xfrm>
        </p:spPr>
        <p:txBody>
          <a:bodyPr/>
          <a:lstStyle/>
          <a:p>
            <a:r>
              <a:rPr lang="en-US" altLang="zh-CN" dirty="0"/>
              <a:t>Appendix: Climbing, Descending, Falling, Lying</a:t>
            </a:r>
            <a:endParaRPr lang="zh-CN" altLang="en-US" dirty="0"/>
          </a:p>
        </p:txBody>
      </p:sp>
      <p:pic>
        <p:nvPicPr>
          <p:cNvPr id="4" name="6f1e962aaa682c4de6d9308bfc3a3487">
            <a:hlinkClick r:id="" action="ppaction://media"/>
            <a:extLst>
              <a:ext uri="{FF2B5EF4-FFF2-40B4-BE49-F238E27FC236}">
                <a16:creationId xmlns:a16="http://schemas.microsoft.com/office/drawing/2014/main" id="{4E35C5E9-8BEF-47F8-A5F6-3190CAAF6A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7902" y="1520413"/>
            <a:ext cx="2938985" cy="5187225"/>
          </a:xfrm>
        </p:spPr>
      </p:pic>
      <p:pic>
        <p:nvPicPr>
          <p:cNvPr id="5" name="0d92cc06948822bb9e9e8e540d728119">
            <a:hlinkClick r:id="" action="ppaction://media"/>
            <a:extLst>
              <a:ext uri="{FF2B5EF4-FFF2-40B4-BE49-F238E27FC236}">
                <a16:creationId xmlns:a16="http://schemas.microsoft.com/office/drawing/2014/main" id="{793FF373-4C7D-4C83-80EC-54946C2C15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78470" y="1501985"/>
            <a:ext cx="2938985" cy="5186444"/>
          </a:xfrm>
          <a:prstGeom prst="rect">
            <a:avLst/>
          </a:prstGeom>
        </p:spPr>
      </p:pic>
      <p:pic>
        <p:nvPicPr>
          <p:cNvPr id="6" name="62ce8c2e15e89a160149b032c1137296">
            <a:hlinkClick r:id="" action="ppaction://media"/>
            <a:extLst>
              <a:ext uri="{FF2B5EF4-FFF2-40B4-BE49-F238E27FC236}">
                <a16:creationId xmlns:a16="http://schemas.microsoft.com/office/drawing/2014/main" id="{CD2AA2D5-9BF3-4775-AA38-4E92A76F0A8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55113" y="1520413"/>
            <a:ext cx="2938985" cy="522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4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328</Words>
  <Application>Microsoft Office PowerPoint</Application>
  <PresentationFormat>宽屏</PresentationFormat>
  <Paragraphs>92</Paragraphs>
  <Slides>9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IoT Group N</vt:lpstr>
      <vt:lpstr>The architecture of implementation</vt:lpstr>
      <vt:lpstr>Models</vt:lpstr>
      <vt:lpstr>App design</vt:lpstr>
      <vt:lpstr>5. Falling Warning</vt:lpstr>
      <vt:lpstr>Performance Test</vt:lpstr>
      <vt:lpstr>Conclusions and reflections</vt:lpstr>
      <vt:lpstr>Appendix: App screen shot</vt:lpstr>
      <vt:lpstr>Appendix: Climbing, Descending, Falling, Lying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Group N</dc:title>
  <dc:creator>Bran Kim</dc:creator>
  <cp:lastModifiedBy>Bran Kim</cp:lastModifiedBy>
  <cp:revision>47</cp:revision>
  <dcterms:created xsi:type="dcterms:W3CDTF">2021-11-22T01:02:56Z</dcterms:created>
  <dcterms:modified xsi:type="dcterms:W3CDTF">2021-11-23T21:32:19Z</dcterms:modified>
</cp:coreProperties>
</file>